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61" r:id="rId2"/>
    <p:sldId id="468" r:id="rId3"/>
    <p:sldId id="498" r:id="rId4"/>
    <p:sldId id="469" r:id="rId5"/>
    <p:sldId id="499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BB684C-F5D2-74DD-54E8-090FEB8A47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EF4B914-6B13-C0D9-E01F-14E6DE4FF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0EEBDC-A59D-07B7-72DC-A53761C63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1541-BA02-48B3-94E2-341CB4A03926}" type="datetimeFigureOut">
              <a:rPr lang="fr-BE" smtClean="0"/>
              <a:t>15-05-24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28D96D-F673-C0CA-980D-EA8F13552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0D71DB-193D-CB49-70F8-6EEEDAFB1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52DC-491B-4B43-B92A-46524F9065B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0499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94D8E5-E800-DE1B-97CA-0918BB89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73A1333-14BE-CE51-FFC5-58B85D8DAA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BAAD61-E0C8-9A83-1FAC-B1A0FF932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1541-BA02-48B3-94E2-341CB4A03926}" type="datetimeFigureOut">
              <a:rPr lang="fr-BE" smtClean="0"/>
              <a:t>15-05-24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341D9E-1998-E4E0-F65C-EE88F4B01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5565E4-B415-6AC9-D80B-5638A4C2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52DC-491B-4B43-B92A-46524F9065B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02322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26D53A2-A7F8-7AB9-89D9-35F778D596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8C9D40B-EEDC-52A9-470F-30F9D3E70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B4B5B5-9803-EF0A-90AA-6F358F134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1541-BA02-48B3-94E2-341CB4A03926}" type="datetimeFigureOut">
              <a:rPr lang="fr-BE" smtClean="0"/>
              <a:t>15-05-24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514FB1-96C6-36F5-F2A0-4E3DB8DED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C3EA08-EF14-5601-7010-8CA28DEAB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52DC-491B-4B43-B92A-46524F9065B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85568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1DC281-6072-548B-B6EB-A3757F7A4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902931-7111-91F1-700B-B86B63D54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FAD40B-66A5-BFB6-67E4-454EA8778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1541-BA02-48B3-94E2-341CB4A03926}" type="datetimeFigureOut">
              <a:rPr lang="fr-BE" smtClean="0"/>
              <a:t>15-05-24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373A20-2196-E05B-DAF0-67A437D97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E3BD60-A30B-9954-9316-6ACAB4BC2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52DC-491B-4B43-B92A-46524F9065B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74326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5D9C6B-88E9-8AC9-E71A-212DEF7F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993D3F-0A9F-EC7D-9984-39656B698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7C0E4D-69BA-0677-EE28-BA7264912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1541-BA02-48B3-94E2-341CB4A03926}" type="datetimeFigureOut">
              <a:rPr lang="fr-BE" smtClean="0"/>
              <a:t>15-05-24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17355C-6E0C-127A-A8D0-DA607E55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9B92B6-2D1F-021C-243F-F96B37F71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52DC-491B-4B43-B92A-46524F9065B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39470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44DCB1-C421-AD9C-94FA-ED1C3AB50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66DECC-BA15-6016-5C17-C435ED7832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C112BE4-5FF6-6141-A21D-8C48CC980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64F97B8-423A-CA38-3421-27F7E4AE6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1541-BA02-48B3-94E2-341CB4A03926}" type="datetimeFigureOut">
              <a:rPr lang="fr-BE" smtClean="0"/>
              <a:t>15-05-24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B712353-B795-0B17-FC58-47E3EBF66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A58AAB-D11B-9391-200A-DFF86E971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52DC-491B-4B43-B92A-46524F9065B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07015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4A4A9A-12CA-46F2-BFEC-2BC6C8FA7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C5BDB4-EE21-217D-F3F3-2892CE255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0526438-0F91-EE70-FEDE-ED3D67A55B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4692788-0236-A018-2A6E-C265218920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B006EFB-D5B1-6921-0D45-2FF9917C0A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5FA28F2-1AA7-A830-C188-8D462F33F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1541-BA02-48B3-94E2-341CB4A03926}" type="datetimeFigureOut">
              <a:rPr lang="fr-BE" smtClean="0"/>
              <a:t>15-05-24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DDB03FD-A8FE-E24B-CF84-150BA6E34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728F171-E4E8-7F0A-813B-C85C82440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52DC-491B-4B43-B92A-46524F9065B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31346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42EA31-AA6E-7710-74FE-2475259C8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6BAD130-784C-3718-1B06-ED318A20F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1541-BA02-48B3-94E2-341CB4A03926}" type="datetimeFigureOut">
              <a:rPr lang="fr-BE" smtClean="0"/>
              <a:t>15-05-24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08BB104-2793-BCED-9B4D-B9D46BF45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B26CC7-5572-FEB9-1C79-1AA66976A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52DC-491B-4B43-B92A-46524F9065B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16334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813B0D9-46DD-A80C-6FBD-109A32876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1541-BA02-48B3-94E2-341CB4A03926}" type="datetimeFigureOut">
              <a:rPr lang="fr-BE" smtClean="0"/>
              <a:t>15-05-24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1ED267C-1DEA-8F9C-9FEB-04654EC39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6D10F2C-BBBD-7276-5E1A-F92D00EE8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52DC-491B-4B43-B92A-46524F9065B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32240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2671EF-F34D-2418-6F6B-A423D9D1B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867A98-2F80-6FB7-9EC4-82CC7EE77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6EDE551-9ED8-344C-36A4-83A95F9C5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666FE2C-D25D-3BFC-522A-E5F5D2649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1541-BA02-48B3-94E2-341CB4A03926}" type="datetimeFigureOut">
              <a:rPr lang="fr-BE" smtClean="0"/>
              <a:t>15-05-24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A6D683C-0112-6B23-D56C-4495D9009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F05C4E3-12C2-835A-A9E5-992360C15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52DC-491B-4B43-B92A-46524F9065B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65422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56C973-480B-1C33-4775-CE3AC2E7A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0C9EDDF-66A2-6A54-CACA-DCFE2C3F88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A630E0D-F88F-2D12-2EFD-2748049BA8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30A0708-4016-8572-70A7-F8B45A66A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1541-BA02-48B3-94E2-341CB4A03926}" type="datetimeFigureOut">
              <a:rPr lang="fr-BE" smtClean="0"/>
              <a:t>15-05-24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B997E47-0849-27BB-2F86-5DECCA22B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0E4026-112B-25D2-7CC5-E2213EE69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52DC-491B-4B43-B92A-46524F9065B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4433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BF76478-41F1-FEC2-F13A-9977379B1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A1F4C1-CBA5-41C0-D8D0-994F76031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1C34F7-3249-E349-AEE6-55FE83EF2C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91541-BA02-48B3-94E2-341CB4A03926}" type="datetimeFigureOut">
              <a:rPr lang="fr-BE" smtClean="0"/>
              <a:t>15-05-24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69387A-4969-6326-AA8E-FA466F7BE6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0800AF-A957-527F-0D2D-9E483A4AC5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252DC-491B-4B43-B92A-46524F9065B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07828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sv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3CCBA-E002-EDE3-22E8-C4B2BEA49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que 5">
            <a:extLst>
              <a:ext uri="{FF2B5EF4-FFF2-40B4-BE49-F238E27FC236}">
                <a16:creationId xmlns:a16="http://schemas.microsoft.com/office/drawing/2014/main" id="{44CE4897-A304-CBCB-70B8-9227254A8C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2741"/>
          <a:stretch/>
        </p:blipFill>
        <p:spPr>
          <a:xfrm rot="5400000" flipH="1">
            <a:off x="7596625" y="2181662"/>
            <a:ext cx="6696075" cy="2494675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51D7C434-BBA7-9E28-EECF-4ACF019766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7" r="8170" b="8506"/>
          <a:stretch/>
        </p:blipFill>
        <p:spPr>
          <a:xfrm>
            <a:off x="216098" y="6132411"/>
            <a:ext cx="2025253" cy="6270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34145E-947C-6D82-8F7B-22B7D0A568EA}"/>
              </a:ext>
            </a:extLst>
          </p:cNvPr>
          <p:cNvSpPr txBox="1"/>
          <p:nvPr/>
        </p:nvSpPr>
        <p:spPr>
          <a:xfrm>
            <a:off x="495300" y="485775"/>
            <a:ext cx="1126410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 &amp; 8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Septembre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2024: Rotary Youth Leadership Awards (RYLA)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rme libre : forme 9">
            <a:extLst>
              <a:ext uri="{FF2B5EF4-FFF2-40B4-BE49-F238E27FC236}">
                <a16:creationId xmlns:a16="http://schemas.microsoft.com/office/drawing/2014/main" id="{11EA10DA-B798-13BA-A6E2-943C2041FECD}"/>
              </a:ext>
            </a:extLst>
          </p:cNvPr>
          <p:cNvSpPr>
            <a:spLocks/>
          </p:cNvSpPr>
          <p:nvPr/>
        </p:nvSpPr>
        <p:spPr>
          <a:xfrm rot="5400000" flipV="1">
            <a:off x="-149101" y="2989197"/>
            <a:ext cx="2018061" cy="1719858"/>
          </a:xfrm>
          <a:custGeom>
            <a:avLst/>
            <a:gdLst>
              <a:gd name="connsiteX0" fmla="*/ 699992 w 2018061"/>
              <a:gd name="connsiteY0" fmla="*/ 1598105 h 2231898"/>
              <a:gd name="connsiteX1" fmla="*/ 811149 w 2018061"/>
              <a:gd name="connsiteY1" fmla="*/ 1385983 h 2231898"/>
              <a:gd name="connsiteX2" fmla="*/ 699992 w 2018061"/>
              <a:gd name="connsiteY2" fmla="*/ 1598105 h 2231898"/>
              <a:gd name="connsiteX3" fmla="*/ 353568 w 2018061"/>
              <a:gd name="connsiteY3" fmla="*/ 1204817 h 2231898"/>
              <a:gd name="connsiteX4" fmla="*/ 310705 w 2018061"/>
              <a:gd name="connsiteY4" fmla="*/ 1253109 h 2231898"/>
              <a:gd name="connsiteX5" fmla="*/ 353568 w 2018061"/>
              <a:gd name="connsiteY5" fmla="*/ 1204817 h 2231898"/>
              <a:gd name="connsiteX6" fmla="*/ 936022 w 2018061"/>
              <a:gd name="connsiteY6" fmla="*/ 1495901 h 2231898"/>
              <a:gd name="connsiteX7" fmla="*/ 932497 w 2018061"/>
              <a:gd name="connsiteY7" fmla="*/ 1468279 h 2231898"/>
              <a:gd name="connsiteX8" fmla="*/ 936022 w 2018061"/>
              <a:gd name="connsiteY8" fmla="*/ 1495901 h 2231898"/>
              <a:gd name="connsiteX9" fmla="*/ 423863 w 2018061"/>
              <a:gd name="connsiteY9" fmla="*/ 1317974 h 2231898"/>
              <a:gd name="connsiteX10" fmla="*/ 419195 w 2018061"/>
              <a:gd name="connsiteY10" fmla="*/ 1321403 h 2231898"/>
              <a:gd name="connsiteX11" fmla="*/ 423863 w 2018061"/>
              <a:gd name="connsiteY11" fmla="*/ 1317974 h 2231898"/>
              <a:gd name="connsiteX12" fmla="*/ 333280 w 2018061"/>
              <a:gd name="connsiteY12" fmla="*/ 1375220 h 2231898"/>
              <a:gd name="connsiteX13" fmla="*/ 336995 w 2018061"/>
              <a:gd name="connsiteY13" fmla="*/ 1371029 h 2231898"/>
              <a:gd name="connsiteX14" fmla="*/ 332042 w 2018061"/>
              <a:gd name="connsiteY14" fmla="*/ 1366647 h 2231898"/>
              <a:gd name="connsiteX15" fmla="*/ 333280 w 2018061"/>
              <a:gd name="connsiteY15" fmla="*/ 1375220 h 2231898"/>
              <a:gd name="connsiteX16" fmla="*/ 311753 w 2018061"/>
              <a:gd name="connsiteY16" fmla="*/ 1395698 h 2231898"/>
              <a:gd name="connsiteX17" fmla="*/ 313754 w 2018061"/>
              <a:gd name="connsiteY17" fmla="*/ 1365504 h 2231898"/>
              <a:gd name="connsiteX18" fmla="*/ 311753 w 2018061"/>
              <a:gd name="connsiteY18" fmla="*/ 1395698 h 2231898"/>
              <a:gd name="connsiteX19" fmla="*/ 412242 w 2018061"/>
              <a:gd name="connsiteY19" fmla="*/ 1351502 h 2231898"/>
              <a:gd name="connsiteX20" fmla="*/ 388525 w 2018061"/>
              <a:gd name="connsiteY20" fmla="*/ 1385507 h 2231898"/>
              <a:gd name="connsiteX21" fmla="*/ 400907 w 2018061"/>
              <a:gd name="connsiteY21" fmla="*/ 1394174 h 2231898"/>
              <a:gd name="connsiteX22" fmla="*/ 409861 w 2018061"/>
              <a:gd name="connsiteY22" fmla="*/ 1368171 h 2231898"/>
              <a:gd name="connsiteX23" fmla="*/ 423672 w 2018061"/>
              <a:gd name="connsiteY23" fmla="*/ 1354836 h 2231898"/>
              <a:gd name="connsiteX24" fmla="*/ 412242 w 2018061"/>
              <a:gd name="connsiteY24" fmla="*/ 1351407 h 2231898"/>
              <a:gd name="connsiteX25" fmla="*/ 622745 w 2018061"/>
              <a:gd name="connsiteY25" fmla="*/ 1146334 h 2231898"/>
              <a:gd name="connsiteX26" fmla="*/ 616458 w 2018061"/>
              <a:gd name="connsiteY26" fmla="*/ 1145477 h 2231898"/>
              <a:gd name="connsiteX27" fmla="*/ 619411 w 2018061"/>
              <a:gd name="connsiteY27" fmla="*/ 1147477 h 2231898"/>
              <a:gd name="connsiteX28" fmla="*/ 610267 w 2018061"/>
              <a:gd name="connsiteY28" fmla="*/ 1140238 h 2231898"/>
              <a:gd name="connsiteX29" fmla="*/ 606647 w 2018061"/>
              <a:gd name="connsiteY29" fmla="*/ 1165193 h 2231898"/>
              <a:gd name="connsiteX30" fmla="*/ 622840 w 2018061"/>
              <a:gd name="connsiteY30" fmla="*/ 1146334 h 2231898"/>
              <a:gd name="connsiteX31" fmla="*/ 376904 w 2018061"/>
              <a:gd name="connsiteY31" fmla="*/ 1290161 h 2231898"/>
              <a:gd name="connsiteX32" fmla="*/ 388906 w 2018061"/>
              <a:gd name="connsiteY32" fmla="*/ 1266349 h 2231898"/>
              <a:gd name="connsiteX33" fmla="*/ 376904 w 2018061"/>
              <a:gd name="connsiteY33" fmla="*/ 1290161 h 2231898"/>
              <a:gd name="connsiteX34" fmla="*/ 538353 w 2018061"/>
              <a:gd name="connsiteY34" fmla="*/ 1269492 h 2231898"/>
              <a:gd name="connsiteX35" fmla="*/ 537210 w 2018061"/>
              <a:gd name="connsiteY35" fmla="*/ 1277779 h 2231898"/>
              <a:gd name="connsiteX36" fmla="*/ 547021 w 2018061"/>
              <a:gd name="connsiteY36" fmla="*/ 1257014 h 2231898"/>
              <a:gd name="connsiteX37" fmla="*/ 537782 w 2018061"/>
              <a:gd name="connsiteY37" fmla="*/ 1250537 h 2231898"/>
              <a:gd name="connsiteX38" fmla="*/ 538353 w 2018061"/>
              <a:gd name="connsiteY38" fmla="*/ 1269397 h 2231898"/>
              <a:gd name="connsiteX39" fmla="*/ 526066 w 2018061"/>
              <a:gd name="connsiteY39" fmla="*/ 1260824 h 2231898"/>
              <a:gd name="connsiteX40" fmla="*/ 519017 w 2018061"/>
              <a:gd name="connsiteY40" fmla="*/ 1297305 h 2231898"/>
              <a:gd name="connsiteX41" fmla="*/ 526066 w 2018061"/>
              <a:gd name="connsiteY41" fmla="*/ 1260824 h 2231898"/>
              <a:gd name="connsiteX42" fmla="*/ 677132 w 2018061"/>
              <a:gd name="connsiteY42" fmla="*/ 1287685 h 2231898"/>
              <a:gd name="connsiteX43" fmla="*/ 666559 w 2018061"/>
              <a:gd name="connsiteY43" fmla="*/ 1289685 h 2231898"/>
              <a:gd name="connsiteX44" fmla="*/ 685991 w 2018061"/>
              <a:gd name="connsiteY44" fmla="*/ 1263587 h 2231898"/>
              <a:gd name="connsiteX45" fmla="*/ 694372 w 2018061"/>
              <a:gd name="connsiteY45" fmla="*/ 1256062 h 2231898"/>
              <a:gd name="connsiteX46" fmla="*/ 682371 w 2018061"/>
              <a:gd name="connsiteY46" fmla="*/ 1239774 h 2231898"/>
              <a:gd name="connsiteX47" fmla="*/ 683038 w 2018061"/>
              <a:gd name="connsiteY47" fmla="*/ 1229106 h 2231898"/>
              <a:gd name="connsiteX48" fmla="*/ 637699 w 2018061"/>
              <a:gd name="connsiteY48" fmla="*/ 1232440 h 2231898"/>
              <a:gd name="connsiteX49" fmla="*/ 647129 w 2018061"/>
              <a:gd name="connsiteY49" fmla="*/ 1225772 h 2231898"/>
              <a:gd name="connsiteX50" fmla="*/ 698183 w 2018061"/>
              <a:gd name="connsiteY50" fmla="*/ 1132713 h 2231898"/>
              <a:gd name="connsiteX51" fmla="*/ 621887 w 2018061"/>
              <a:gd name="connsiteY51" fmla="*/ 1248347 h 2231898"/>
              <a:gd name="connsiteX52" fmla="*/ 624173 w 2018061"/>
              <a:gd name="connsiteY52" fmla="*/ 1287971 h 2231898"/>
              <a:gd name="connsiteX53" fmla="*/ 645605 w 2018061"/>
              <a:gd name="connsiteY53" fmla="*/ 1297496 h 2231898"/>
              <a:gd name="connsiteX54" fmla="*/ 668655 w 2018061"/>
              <a:gd name="connsiteY54" fmla="*/ 1297210 h 2231898"/>
              <a:gd name="connsiteX55" fmla="*/ 677132 w 2018061"/>
              <a:gd name="connsiteY55" fmla="*/ 1287685 h 2231898"/>
              <a:gd name="connsiteX56" fmla="*/ 809434 w 2018061"/>
              <a:gd name="connsiteY56" fmla="*/ 1404080 h 2231898"/>
              <a:gd name="connsiteX57" fmla="*/ 807434 w 2018061"/>
              <a:gd name="connsiteY57" fmla="*/ 1426655 h 2231898"/>
              <a:gd name="connsiteX58" fmla="*/ 841629 w 2018061"/>
              <a:gd name="connsiteY58" fmla="*/ 1384268 h 2231898"/>
              <a:gd name="connsiteX59" fmla="*/ 809434 w 2018061"/>
              <a:gd name="connsiteY59" fmla="*/ 1404176 h 2231898"/>
              <a:gd name="connsiteX60" fmla="*/ 380714 w 2018061"/>
              <a:gd name="connsiteY60" fmla="*/ 1255681 h 2231898"/>
              <a:gd name="connsiteX61" fmla="*/ 384429 w 2018061"/>
              <a:gd name="connsiteY61" fmla="*/ 1251490 h 2231898"/>
              <a:gd name="connsiteX62" fmla="*/ 381476 w 2018061"/>
              <a:gd name="connsiteY62" fmla="*/ 1248823 h 2231898"/>
              <a:gd name="connsiteX63" fmla="*/ 380714 w 2018061"/>
              <a:gd name="connsiteY63" fmla="*/ 1255681 h 2231898"/>
              <a:gd name="connsiteX64" fmla="*/ 927926 w 2018061"/>
              <a:gd name="connsiteY64" fmla="*/ 1419416 h 2231898"/>
              <a:gd name="connsiteX65" fmla="*/ 904304 w 2018061"/>
              <a:gd name="connsiteY65" fmla="*/ 1395984 h 2231898"/>
              <a:gd name="connsiteX66" fmla="*/ 927926 w 2018061"/>
              <a:gd name="connsiteY66" fmla="*/ 1419416 h 2231898"/>
              <a:gd name="connsiteX67" fmla="*/ 189262 w 2018061"/>
              <a:gd name="connsiteY67" fmla="*/ 1361599 h 2231898"/>
              <a:gd name="connsiteX68" fmla="*/ 162401 w 2018061"/>
              <a:gd name="connsiteY68" fmla="*/ 1393508 h 2231898"/>
              <a:gd name="connsiteX69" fmla="*/ 189262 w 2018061"/>
              <a:gd name="connsiteY69" fmla="*/ 1361599 h 2231898"/>
              <a:gd name="connsiteX70" fmla="*/ 934498 w 2018061"/>
              <a:gd name="connsiteY70" fmla="*/ 1297115 h 2231898"/>
              <a:gd name="connsiteX71" fmla="*/ 941070 w 2018061"/>
              <a:gd name="connsiteY71" fmla="*/ 1341692 h 2231898"/>
              <a:gd name="connsiteX72" fmla="*/ 934498 w 2018061"/>
              <a:gd name="connsiteY72" fmla="*/ 1297115 h 2231898"/>
              <a:gd name="connsiteX73" fmla="*/ 654844 w 2018061"/>
              <a:gd name="connsiteY73" fmla="*/ 1557528 h 2231898"/>
              <a:gd name="connsiteX74" fmla="*/ 654272 w 2018061"/>
              <a:gd name="connsiteY74" fmla="*/ 1584770 h 2231898"/>
              <a:gd name="connsiteX75" fmla="*/ 654844 w 2018061"/>
              <a:gd name="connsiteY75" fmla="*/ 1557528 h 2231898"/>
              <a:gd name="connsiteX76" fmla="*/ 478631 w 2018061"/>
              <a:gd name="connsiteY76" fmla="*/ 1480661 h 2231898"/>
              <a:gd name="connsiteX77" fmla="*/ 457391 w 2018061"/>
              <a:gd name="connsiteY77" fmla="*/ 1497997 h 2231898"/>
              <a:gd name="connsiteX78" fmla="*/ 478631 w 2018061"/>
              <a:gd name="connsiteY78" fmla="*/ 1480661 h 2231898"/>
              <a:gd name="connsiteX79" fmla="*/ 724757 w 2018061"/>
              <a:gd name="connsiteY79" fmla="*/ 1417796 h 2231898"/>
              <a:gd name="connsiteX80" fmla="*/ 705041 w 2018061"/>
              <a:gd name="connsiteY80" fmla="*/ 1459230 h 2231898"/>
              <a:gd name="connsiteX81" fmla="*/ 724757 w 2018061"/>
              <a:gd name="connsiteY81" fmla="*/ 1417796 h 2231898"/>
              <a:gd name="connsiteX82" fmla="*/ 504730 w 2018061"/>
              <a:gd name="connsiteY82" fmla="*/ 1733264 h 2231898"/>
              <a:gd name="connsiteX83" fmla="*/ 488347 w 2018061"/>
              <a:gd name="connsiteY83" fmla="*/ 1763268 h 2231898"/>
              <a:gd name="connsiteX84" fmla="*/ 504730 w 2018061"/>
              <a:gd name="connsiteY84" fmla="*/ 1733264 h 2231898"/>
              <a:gd name="connsiteX85" fmla="*/ 352901 w 2018061"/>
              <a:gd name="connsiteY85" fmla="*/ 1489520 h 2231898"/>
              <a:gd name="connsiteX86" fmla="*/ 319278 w 2018061"/>
              <a:gd name="connsiteY86" fmla="*/ 1544193 h 2231898"/>
              <a:gd name="connsiteX87" fmla="*/ 352901 w 2018061"/>
              <a:gd name="connsiteY87" fmla="*/ 1489520 h 2231898"/>
              <a:gd name="connsiteX88" fmla="*/ 552736 w 2018061"/>
              <a:gd name="connsiteY88" fmla="*/ 1835753 h 2231898"/>
              <a:gd name="connsiteX89" fmla="*/ 604171 w 2018061"/>
              <a:gd name="connsiteY89" fmla="*/ 1729169 h 2231898"/>
              <a:gd name="connsiteX90" fmla="*/ 552736 w 2018061"/>
              <a:gd name="connsiteY90" fmla="*/ 1835753 h 2231898"/>
              <a:gd name="connsiteX91" fmla="*/ 468439 w 2018061"/>
              <a:gd name="connsiteY91" fmla="*/ 2016062 h 2231898"/>
              <a:gd name="connsiteX92" fmla="*/ 488442 w 2018061"/>
              <a:gd name="connsiteY92" fmla="*/ 1961007 h 2231898"/>
              <a:gd name="connsiteX93" fmla="*/ 507301 w 2018061"/>
              <a:gd name="connsiteY93" fmla="*/ 1960436 h 2231898"/>
              <a:gd name="connsiteX94" fmla="*/ 620839 w 2018061"/>
              <a:gd name="connsiteY94" fmla="*/ 1731550 h 2231898"/>
              <a:gd name="connsiteX95" fmla="*/ 523304 w 2018061"/>
              <a:gd name="connsiteY95" fmla="*/ 1897952 h 2231898"/>
              <a:gd name="connsiteX96" fmla="*/ 530066 w 2018061"/>
              <a:gd name="connsiteY96" fmla="*/ 1875092 h 2231898"/>
              <a:gd name="connsiteX97" fmla="*/ 455867 w 2018061"/>
              <a:gd name="connsiteY97" fmla="*/ 2021014 h 2231898"/>
              <a:gd name="connsiteX98" fmla="*/ 468535 w 2018061"/>
              <a:gd name="connsiteY98" fmla="*/ 2016062 h 2231898"/>
              <a:gd name="connsiteX99" fmla="*/ 684467 w 2018061"/>
              <a:gd name="connsiteY99" fmla="*/ 1587532 h 2231898"/>
              <a:gd name="connsiteX100" fmla="*/ 663607 w 2018061"/>
              <a:gd name="connsiteY100" fmla="*/ 1637252 h 2231898"/>
              <a:gd name="connsiteX101" fmla="*/ 684467 w 2018061"/>
              <a:gd name="connsiteY101" fmla="*/ 1587532 h 2231898"/>
              <a:gd name="connsiteX102" fmla="*/ 564356 w 2018061"/>
              <a:gd name="connsiteY102" fmla="*/ 1430179 h 2231898"/>
              <a:gd name="connsiteX103" fmla="*/ 585978 w 2018061"/>
              <a:gd name="connsiteY103" fmla="*/ 1399223 h 2231898"/>
              <a:gd name="connsiteX104" fmla="*/ 601789 w 2018061"/>
              <a:gd name="connsiteY104" fmla="*/ 1343406 h 2231898"/>
              <a:gd name="connsiteX105" fmla="*/ 600742 w 2018061"/>
              <a:gd name="connsiteY105" fmla="*/ 1345121 h 2231898"/>
              <a:gd name="connsiteX106" fmla="*/ 599789 w 2018061"/>
              <a:gd name="connsiteY106" fmla="*/ 1339882 h 2231898"/>
              <a:gd name="connsiteX107" fmla="*/ 601789 w 2018061"/>
              <a:gd name="connsiteY107" fmla="*/ 1343406 h 2231898"/>
              <a:gd name="connsiteX108" fmla="*/ 597980 w 2018061"/>
              <a:gd name="connsiteY108" fmla="*/ 1329404 h 2231898"/>
              <a:gd name="connsiteX109" fmla="*/ 536734 w 2018061"/>
              <a:gd name="connsiteY109" fmla="*/ 1422845 h 2231898"/>
              <a:gd name="connsiteX110" fmla="*/ 540734 w 2018061"/>
              <a:gd name="connsiteY110" fmla="*/ 1418177 h 2231898"/>
              <a:gd name="connsiteX111" fmla="*/ 564547 w 2018061"/>
              <a:gd name="connsiteY111" fmla="*/ 1430179 h 2231898"/>
              <a:gd name="connsiteX112" fmla="*/ 514731 w 2018061"/>
              <a:gd name="connsiteY112" fmla="*/ 1652969 h 2231898"/>
              <a:gd name="connsiteX113" fmla="*/ 496253 w 2018061"/>
              <a:gd name="connsiteY113" fmla="*/ 1686116 h 2231898"/>
              <a:gd name="connsiteX114" fmla="*/ 514731 w 2018061"/>
              <a:gd name="connsiteY114" fmla="*/ 1652969 h 2231898"/>
              <a:gd name="connsiteX115" fmla="*/ 530638 w 2018061"/>
              <a:gd name="connsiteY115" fmla="*/ 1438847 h 2231898"/>
              <a:gd name="connsiteX116" fmla="*/ 533972 w 2018061"/>
              <a:gd name="connsiteY116" fmla="*/ 1429703 h 2231898"/>
              <a:gd name="connsiteX117" fmla="*/ 530638 w 2018061"/>
              <a:gd name="connsiteY117" fmla="*/ 1438847 h 2231898"/>
              <a:gd name="connsiteX118" fmla="*/ 533972 w 2018061"/>
              <a:gd name="connsiteY118" fmla="*/ 1429703 h 2231898"/>
              <a:gd name="connsiteX119" fmla="*/ 536543 w 2018061"/>
              <a:gd name="connsiteY119" fmla="*/ 1422845 h 2231898"/>
              <a:gd name="connsiteX120" fmla="*/ 533972 w 2018061"/>
              <a:gd name="connsiteY120" fmla="*/ 1429703 h 2231898"/>
              <a:gd name="connsiteX121" fmla="*/ 636842 w 2018061"/>
              <a:gd name="connsiteY121" fmla="*/ 1715167 h 2231898"/>
              <a:gd name="connsiteX122" fmla="*/ 669417 w 2018061"/>
              <a:gd name="connsiteY122" fmla="*/ 1655159 h 2231898"/>
              <a:gd name="connsiteX123" fmla="*/ 636842 w 2018061"/>
              <a:gd name="connsiteY123" fmla="*/ 1715167 h 2231898"/>
              <a:gd name="connsiteX124" fmla="*/ 286131 w 2018061"/>
              <a:gd name="connsiteY124" fmla="*/ 1410843 h 2231898"/>
              <a:gd name="connsiteX125" fmla="*/ 284417 w 2018061"/>
              <a:gd name="connsiteY125" fmla="*/ 1418749 h 2231898"/>
              <a:gd name="connsiteX126" fmla="*/ 286131 w 2018061"/>
              <a:gd name="connsiteY126" fmla="*/ 1410843 h 2231898"/>
              <a:gd name="connsiteX127" fmla="*/ 1267492 w 2018061"/>
              <a:gd name="connsiteY127" fmla="*/ 260890 h 2231898"/>
              <a:gd name="connsiteX128" fmla="*/ 1264063 w 2018061"/>
              <a:gd name="connsiteY128" fmla="*/ 250984 h 2231898"/>
              <a:gd name="connsiteX129" fmla="*/ 1247680 w 2018061"/>
              <a:gd name="connsiteY129" fmla="*/ 264414 h 2231898"/>
              <a:gd name="connsiteX130" fmla="*/ 1267492 w 2018061"/>
              <a:gd name="connsiteY130" fmla="*/ 260890 h 2231898"/>
              <a:gd name="connsiteX131" fmla="*/ 408146 w 2018061"/>
              <a:gd name="connsiteY131" fmla="*/ 598361 h 2231898"/>
              <a:gd name="connsiteX132" fmla="*/ 401764 w 2018061"/>
              <a:gd name="connsiteY132" fmla="*/ 599218 h 2231898"/>
              <a:gd name="connsiteX133" fmla="*/ 408432 w 2018061"/>
              <a:gd name="connsiteY133" fmla="*/ 603314 h 2231898"/>
              <a:gd name="connsiteX134" fmla="*/ 408146 w 2018061"/>
              <a:gd name="connsiteY134" fmla="*/ 598361 h 2231898"/>
              <a:gd name="connsiteX135" fmla="*/ 567500 w 2018061"/>
              <a:gd name="connsiteY135" fmla="*/ 625507 h 2231898"/>
              <a:gd name="connsiteX136" fmla="*/ 587502 w 2018061"/>
              <a:gd name="connsiteY136" fmla="*/ 673132 h 2231898"/>
              <a:gd name="connsiteX137" fmla="*/ 567500 w 2018061"/>
              <a:gd name="connsiteY137" fmla="*/ 625507 h 2231898"/>
              <a:gd name="connsiteX138" fmla="*/ 1584579 w 2018061"/>
              <a:gd name="connsiteY138" fmla="*/ 263462 h 2231898"/>
              <a:gd name="connsiteX139" fmla="*/ 1561433 w 2018061"/>
              <a:gd name="connsiteY139" fmla="*/ 287560 h 2231898"/>
              <a:gd name="connsiteX140" fmla="*/ 1584579 w 2018061"/>
              <a:gd name="connsiteY140" fmla="*/ 263462 h 2231898"/>
              <a:gd name="connsiteX141" fmla="*/ 1145572 w 2018061"/>
              <a:gd name="connsiteY141" fmla="*/ 368237 h 2231898"/>
              <a:gd name="connsiteX142" fmla="*/ 1190054 w 2018061"/>
              <a:gd name="connsiteY142" fmla="*/ 291656 h 2231898"/>
              <a:gd name="connsiteX143" fmla="*/ 1153287 w 2018061"/>
              <a:gd name="connsiteY143" fmla="*/ 280607 h 2231898"/>
              <a:gd name="connsiteX144" fmla="*/ 1139285 w 2018061"/>
              <a:gd name="connsiteY144" fmla="*/ 294894 h 2231898"/>
              <a:gd name="connsiteX145" fmla="*/ 1141952 w 2018061"/>
              <a:gd name="connsiteY145" fmla="*/ 275177 h 2231898"/>
              <a:gd name="connsiteX146" fmla="*/ 1122235 w 2018061"/>
              <a:gd name="connsiteY146" fmla="*/ 272510 h 2231898"/>
              <a:gd name="connsiteX147" fmla="*/ 1139190 w 2018061"/>
              <a:gd name="connsiteY147" fmla="*/ 280892 h 2231898"/>
              <a:gd name="connsiteX148" fmla="*/ 1108139 w 2018061"/>
              <a:gd name="connsiteY148" fmla="*/ 286798 h 2231898"/>
              <a:gd name="connsiteX149" fmla="*/ 1122426 w 2018061"/>
              <a:gd name="connsiteY149" fmla="*/ 314897 h 2231898"/>
              <a:gd name="connsiteX150" fmla="*/ 1142143 w 2018061"/>
              <a:gd name="connsiteY150" fmla="*/ 303466 h 2231898"/>
              <a:gd name="connsiteX151" fmla="*/ 1133951 w 2018061"/>
              <a:gd name="connsiteY151" fmla="*/ 334613 h 2231898"/>
              <a:gd name="connsiteX152" fmla="*/ 1122426 w 2018061"/>
              <a:gd name="connsiteY152" fmla="*/ 314897 h 2231898"/>
              <a:gd name="connsiteX153" fmla="*/ 1105757 w 2018061"/>
              <a:gd name="connsiteY153" fmla="*/ 334804 h 2231898"/>
              <a:gd name="connsiteX154" fmla="*/ 1128522 w 2018061"/>
              <a:gd name="connsiteY154" fmla="*/ 360045 h 2231898"/>
              <a:gd name="connsiteX155" fmla="*/ 1097280 w 2018061"/>
              <a:gd name="connsiteY155" fmla="*/ 337661 h 2231898"/>
              <a:gd name="connsiteX156" fmla="*/ 1100233 w 2018061"/>
              <a:gd name="connsiteY156" fmla="*/ 360236 h 2231898"/>
              <a:gd name="connsiteX157" fmla="*/ 1145477 w 2018061"/>
              <a:gd name="connsiteY157" fmla="*/ 368332 h 2231898"/>
              <a:gd name="connsiteX158" fmla="*/ 1400461 w 2018061"/>
              <a:gd name="connsiteY158" fmla="*/ 396240 h 2231898"/>
              <a:gd name="connsiteX159" fmla="*/ 1413320 w 2018061"/>
              <a:gd name="connsiteY159" fmla="*/ 369094 h 2231898"/>
              <a:gd name="connsiteX160" fmla="*/ 1408176 w 2018061"/>
              <a:gd name="connsiteY160" fmla="*/ 367665 h 2231898"/>
              <a:gd name="connsiteX161" fmla="*/ 1387507 w 2018061"/>
              <a:gd name="connsiteY161" fmla="*/ 386239 h 2231898"/>
              <a:gd name="connsiteX162" fmla="*/ 1386650 w 2018061"/>
              <a:gd name="connsiteY162" fmla="*/ 393478 h 2231898"/>
              <a:gd name="connsiteX163" fmla="*/ 1383792 w 2018061"/>
              <a:gd name="connsiteY163" fmla="*/ 402717 h 2231898"/>
              <a:gd name="connsiteX164" fmla="*/ 1400461 w 2018061"/>
              <a:gd name="connsiteY164" fmla="*/ 396145 h 2231898"/>
              <a:gd name="connsiteX165" fmla="*/ 206407 w 2018061"/>
              <a:gd name="connsiteY165" fmla="*/ 590645 h 2231898"/>
              <a:gd name="connsiteX166" fmla="*/ 191357 w 2018061"/>
              <a:gd name="connsiteY166" fmla="*/ 595027 h 2231898"/>
              <a:gd name="connsiteX167" fmla="*/ 200596 w 2018061"/>
              <a:gd name="connsiteY167" fmla="*/ 603314 h 2231898"/>
              <a:gd name="connsiteX168" fmla="*/ 206407 w 2018061"/>
              <a:gd name="connsiteY168" fmla="*/ 590645 h 2231898"/>
              <a:gd name="connsiteX169" fmla="*/ 1676210 w 2018061"/>
              <a:gd name="connsiteY169" fmla="*/ 173926 h 2231898"/>
              <a:gd name="connsiteX170" fmla="*/ 1694878 w 2018061"/>
              <a:gd name="connsiteY170" fmla="*/ 157353 h 2231898"/>
              <a:gd name="connsiteX171" fmla="*/ 1676210 w 2018061"/>
              <a:gd name="connsiteY171" fmla="*/ 173926 h 2231898"/>
              <a:gd name="connsiteX172" fmla="*/ 1657541 w 2018061"/>
              <a:gd name="connsiteY172" fmla="*/ 182499 h 2231898"/>
              <a:gd name="connsiteX173" fmla="*/ 1640015 w 2018061"/>
              <a:gd name="connsiteY173" fmla="*/ 196310 h 2231898"/>
              <a:gd name="connsiteX174" fmla="*/ 1657541 w 2018061"/>
              <a:gd name="connsiteY174" fmla="*/ 182499 h 2231898"/>
              <a:gd name="connsiteX175" fmla="*/ 1433132 w 2018061"/>
              <a:gd name="connsiteY175" fmla="*/ 139637 h 2231898"/>
              <a:gd name="connsiteX176" fmla="*/ 1421987 w 2018061"/>
              <a:gd name="connsiteY176" fmla="*/ 144018 h 2231898"/>
              <a:gd name="connsiteX177" fmla="*/ 1405318 w 2018061"/>
              <a:gd name="connsiteY177" fmla="*/ 158687 h 2231898"/>
              <a:gd name="connsiteX178" fmla="*/ 1419130 w 2018061"/>
              <a:gd name="connsiteY178" fmla="*/ 153257 h 2231898"/>
              <a:gd name="connsiteX179" fmla="*/ 1433036 w 2018061"/>
              <a:gd name="connsiteY179" fmla="*/ 139637 h 2231898"/>
              <a:gd name="connsiteX180" fmla="*/ 1478471 w 2018061"/>
              <a:gd name="connsiteY180" fmla="*/ 98584 h 2231898"/>
              <a:gd name="connsiteX181" fmla="*/ 1464183 w 2018061"/>
              <a:gd name="connsiteY181" fmla="*/ 107728 h 2231898"/>
              <a:gd name="connsiteX182" fmla="*/ 1478471 w 2018061"/>
              <a:gd name="connsiteY182" fmla="*/ 98584 h 2231898"/>
              <a:gd name="connsiteX183" fmla="*/ 1468184 w 2018061"/>
              <a:gd name="connsiteY183" fmla="*/ 129540 h 2231898"/>
              <a:gd name="connsiteX184" fmla="*/ 1453325 w 2018061"/>
              <a:gd name="connsiteY184" fmla="*/ 131350 h 2231898"/>
              <a:gd name="connsiteX185" fmla="*/ 1458373 w 2018061"/>
              <a:gd name="connsiteY185" fmla="*/ 139541 h 2231898"/>
              <a:gd name="connsiteX186" fmla="*/ 1468184 w 2018061"/>
              <a:gd name="connsiteY186" fmla="*/ 129540 h 2231898"/>
              <a:gd name="connsiteX187" fmla="*/ 250603 w 2018061"/>
              <a:gd name="connsiteY187" fmla="*/ 611696 h 2231898"/>
              <a:gd name="connsiteX188" fmla="*/ 207740 w 2018061"/>
              <a:gd name="connsiteY188" fmla="*/ 603028 h 2231898"/>
              <a:gd name="connsiteX189" fmla="*/ 255746 w 2018061"/>
              <a:gd name="connsiteY189" fmla="*/ 615029 h 2231898"/>
              <a:gd name="connsiteX190" fmla="*/ 250698 w 2018061"/>
              <a:gd name="connsiteY190" fmla="*/ 611696 h 2231898"/>
              <a:gd name="connsiteX191" fmla="*/ 1629537 w 2018061"/>
              <a:gd name="connsiteY191" fmla="*/ 209836 h 2231898"/>
              <a:gd name="connsiteX192" fmla="*/ 1602867 w 2018061"/>
              <a:gd name="connsiteY192" fmla="*/ 234220 h 2231898"/>
              <a:gd name="connsiteX193" fmla="*/ 1629537 w 2018061"/>
              <a:gd name="connsiteY193" fmla="*/ 209836 h 2231898"/>
              <a:gd name="connsiteX194" fmla="*/ 1631918 w 2018061"/>
              <a:gd name="connsiteY194" fmla="*/ 212408 h 2231898"/>
              <a:gd name="connsiteX195" fmla="*/ 1634300 w 2018061"/>
              <a:gd name="connsiteY195" fmla="*/ 214884 h 2231898"/>
              <a:gd name="connsiteX196" fmla="*/ 1604867 w 2018061"/>
              <a:gd name="connsiteY196" fmla="*/ 240411 h 2231898"/>
              <a:gd name="connsiteX197" fmla="*/ 1647539 w 2018061"/>
              <a:gd name="connsiteY197" fmla="*/ 200406 h 2231898"/>
              <a:gd name="connsiteX198" fmla="*/ 1632014 w 2018061"/>
              <a:gd name="connsiteY198" fmla="*/ 212312 h 2231898"/>
              <a:gd name="connsiteX199" fmla="*/ 349377 w 2018061"/>
              <a:gd name="connsiteY199" fmla="*/ 616268 h 2231898"/>
              <a:gd name="connsiteX200" fmla="*/ 351949 w 2018061"/>
              <a:gd name="connsiteY200" fmla="*/ 610743 h 2231898"/>
              <a:gd name="connsiteX201" fmla="*/ 349377 w 2018061"/>
              <a:gd name="connsiteY201" fmla="*/ 616268 h 2231898"/>
              <a:gd name="connsiteX202" fmla="*/ 434150 w 2018061"/>
              <a:gd name="connsiteY202" fmla="*/ 633984 h 2231898"/>
              <a:gd name="connsiteX203" fmla="*/ 415766 w 2018061"/>
              <a:gd name="connsiteY203" fmla="*/ 634841 h 2231898"/>
              <a:gd name="connsiteX204" fmla="*/ 434150 w 2018061"/>
              <a:gd name="connsiteY204" fmla="*/ 633984 h 2231898"/>
              <a:gd name="connsiteX205" fmla="*/ 1622489 w 2018061"/>
              <a:gd name="connsiteY205" fmla="*/ 210407 h 2231898"/>
              <a:gd name="connsiteX206" fmla="*/ 1638776 w 2018061"/>
              <a:gd name="connsiteY206" fmla="*/ 199358 h 2231898"/>
              <a:gd name="connsiteX207" fmla="*/ 1622489 w 2018061"/>
              <a:gd name="connsiteY207" fmla="*/ 210407 h 2231898"/>
              <a:gd name="connsiteX208" fmla="*/ 1139000 w 2018061"/>
              <a:gd name="connsiteY208" fmla="*/ 266891 h 2231898"/>
              <a:gd name="connsiteX209" fmla="*/ 1096804 w 2018061"/>
              <a:gd name="connsiteY209" fmla="*/ 281368 h 2231898"/>
              <a:gd name="connsiteX210" fmla="*/ 1139000 w 2018061"/>
              <a:gd name="connsiteY210" fmla="*/ 266891 h 2231898"/>
              <a:gd name="connsiteX211" fmla="*/ 634079 w 2018061"/>
              <a:gd name="connsiteY211" fmla="*/ 497110 h 2231898"/>
              <a:gd name="connsiteX212" fmla="*/ 642747 w 2018061"/>
              <a:gd name="connsiteY212" fmla="*/ 504254 h 2231898"/>
              <a:gd name="connsiteX213" fmla="*/ 634079 w 2018061"/>
              <a:gd name="connsiteY213" fmla="*/ 497110 h 2231898"/>
              <a:gd name="connsiteX214" fmla="*/ 520541 w 2018061"/>
              <a:gd name="connsiteY214" fmla="*/ 470059 h 2231898"/>
              <a:gd name="connsiteX215" fmla="*/ 544449 w 2018061"/>
              <a:gd name="connsiteY215" fmla="*/ 483965 h 2231898"/>
              <a:gd name="connsiteX216" fmla="*/ 520541 w 2018061"/>
              <a:gd name="connsiteY216" fmla="*/ 470059 h 2231898"/>
              <a:gd name="connsiteX217" fmla="*/ 570262 w 2018061"/>
              <a:gd name="connsiteY217" fmla="*/ 496443 h 2231898"/>
              <a:gd name="connsiteX218" fmla="*/ 575405 w 2018061"/>
              <a:gd name="connsiteY218" fmla="*/ 499777 h 2231898"/>
              <a:gd name="connsiteX219" fmla="*/ 570262 w 2018061"/>
              <a:gd name="connsiteY219" fmla="*/ 496443 h 2231898"/>
              <a:gd name="connsiteX220" fmla="*/ 351854 w 2018061"/>
              <a:gd name="connsiteY220" fmla="*/ 514826 h 2231898"/>
              <a:gd name="connsiteX221" fmla="*/ 350330 w 2018061"/>
              <a:gd name="connsiteY221" fmla="*/ 517017 h 2231898"/>
              <a:gd name="connsiteX222" fmla="*/ 358997 w 2018061"/>
              <a:gd name="connsiteY222" fmla="*/ 521303 h 2231898"/>
              <a:gd name="connsiteX223" fmla="*/ 351854 w 2018061"/>
              <a:gd name="connsiteY223" fmla="*/ 514826 h 2231898"/>
              <a:gd name="connsiteX224" fmla="*/ 333851 w 2018061"/>
              <a:gd name="connsiteY224" fmla="*/ 467582 h 2231898"/>
              <a:gd name="connsiteX225" fmla="*/ 344900 w 2018061"/>
              <a:gd name="connsiteY225" fmla="*/ 472726 h 2231898"/>
              <a:gd name="connsiteX226" fmla="*/ 333851 w 2018061"/>
              <a:gd name="connsiteY226" fmla="*/ 467582 h 2231898"/>
              <a:gd name="connsiteX227" fmla="*/ 684371 w 2018061"/>
              <a:gd name="connsiteY227" fmla="*/ 502253 h 2231898"/>
              <a:gd name="connsiteX228" fmla="*/ 694182 w 2018061"/>
              <a:gd name="connsiteY228" fmla="*/ 495395 h 2231898"/>
              <a:gd name="connsiteX229" fmla="*/ 688467 w 2018061"/>
              <a:gd name="connsiteY229" fmla="*/ 485966 h 2231898"/>
              <a:gd name="connsiteX230" fmla="*/ 676275 w 2018061"/>
              <a:gd name="connsiteY230" fmla="*/ 477393 h 2231898"/>
              <a:gd name="connsiteX231" fmla="*/ 671798 w 2018061"/>
              <a:gd name="connsiteY231" fmla="*/ 480060 h 2231898"/>
              <a:gd name="connsiteX232" fmla="*/ 642747 w 2018061"/>
              <a:gd name="connsiteY232" fmla="*/ 501968 h 2231898"/>
              <a:gd name="connsiteX233" fmla="*/ 646367 w 2018061"/>
              <a:gd name="connsiteY233" fmla="*/ 513302 h 2231898"/>
              <a:gd name="connsiteX234" fmla="*/ 667226 w 2018061"/>
              <a:gd name="connsiteY234" fmla="*/ 524066 h 2231898"/>
              <a:gd name="connsiteX235" fmla="*/ 686276 w 2018061"/>
              <a:gd name="connsiteY235" fmla="*/ 516731 h 2231898"/>
              <a:gd name="connsiteX236" fmla="*/ 684371 w 2018061"/>
              <a:gd name="connsiteY236" fmla="*/ 502349 h 2231898"/>
              <a:gd name="connsiteX237" fmla="*/ 332899 w 2018061"/>
              <a:gd name="connsiteY237" fmla="*/ 587597 h 2231898"/>
              <a:gd name="connsiteX238" fmla="*/ 332899 w 2018061"/>
              <a:gd name="connsiteY238" fmla="*/ 587597 h 2231898"/>
              <a:gd name="connsiteX239" fmla="*/ 332899 w 2018061"/>
              <a:gd name="connsiteY239" fmla="*/ 587597 h 2231898"/>
              <a:gd name="connsiteX240" fmla="*/ 584549 w 2018061"/>
              <a:gd name="connsiteY240" fmla="*/ 375571 h 2231898"/>
              <a:gd name="connsiteX241" fmla="*/ 568738 w 2018061"/>
              <a:gd name="connsiteY241" fmla="*/ 367665 h 2231898"/>
              <a:gd name="connsiteX242" fmla="*/ 571024 w 2018061"/>
              <a:gd name="connsiteY242" fmla="*/ 375095 h 2231898"/>
              <a:gd name="connsiteX243" fmla="*/ 584549 w 2018061"/>
              <a:gd name="connsiteY243" fmla="*/ 375666 h 2231898"/>
              <a:gd name="connsiteX244" fmla="*/ 482251 w 2018061"/>
              <a:gd name="connsiteY244" fmla="*/ 551974 h 2231898"/>
              <a:gd name="connsiteX245" fmla="*/ 464630 w 2018061"/>
              <a:gd name="connsiteY245" fmla="*/ 539115 h 2231898"/>
              <a:gd name="connsiteX246" fmla="*/ 444722 w 2018061"/>
              <a:gd name="connsiteY246" fmla="*/ 550164 h 2231898"/>
              <a:gd name="connsiteX247" fmla="*/ 482346 w 2018061"/>
              <a:gd name="connsiteY247" fmla="*/ 551974 h 2231898"/>
              <a:gd name="connsiteX248" fmla="*/ 780669 w 2018061"/>
              <a:gd name="connsiteY248" fmla="*/ 570833 h 2231898"/>
              <a:gd name="connsiteX249" fmla="*/ 771906 w 2018061"/>
              <a:gd name="connsiteY249" fmla="*/ 574643 h 2231898"/>
              <a:gd name="connsiteX250" fmla="*/ 765048 w 2018061"/>
              <a:gd name="connsiteY250" fmla="*/ 585026 h 2231898"/>
              <a:gd name="connsiteX251" fmla="*/ 802958 w 2018061"/>
              <a:gd name="connsiteY251" fmla="*/ 606171 h 2231898"/>
              <a:gd name="connsiteX252" fmla="*/ 803720 w 2018061"/>
              <a:gd name="connsiteY252" fmla="*/ 577596 h 2231898"/>
              <a:gd name="connsiteX253" fmla="*/ 790670 w 2018061"/>
              <a:gd name="connsiteY253" fmla="*/ 569786 h 2231898"/>
              <a:gd name="connsiteX254" fmla="*/ 784765 w 2018061"/>
              <a:gd name="connsiteY254" fmla="*/ 570833 h 2231898"/>
              <a:gd name="connsiteX255" fmla="*/ 802958 w 2018061"/>
              <a:gd name="connsiteY255" fmla="*/ 555403 h 2231898"/>
              <a:gd name="connsiteX256" fmla="*/ 763714 w 2018061"/>
              <a:gd name="connsiteY256" fmla="*/ 557975 h 2231898"/>
              <a:gd name="connsiteX257" fmla="*/ 772573 w 2018061"/>
              <a:gd name="connsiteY257" fmla="*/ 568833 h 2231898"/>
              <a:gd name="connsiteX258" fmla="*/ 780574 w 2018061"/>
              <a:gd name="connsiteY258" fmla="*/ 570833 h 2231898"/>
              <a:gd name="connsiteX259" fmla="*/ 600170 w 2018061"/>
              <a:gd name="connsiteY259" fmla="*/ 610267 h 2231898"/>
              <a:gd name="connsiteX260" fmla="*/ 604361 w 2018061"/>
              <a:gd name="connsiteY260" fmla="*/ 613315 h 2231898"/>
              <a:gd name="connsiteX261" fmla="*/ 611314 w 2018061"/>
              <a:gd name="connsiteY261" fmla="*/ 611410 h 2231898"/>
              <a:gd name="connsiteX262" fmla="*/ 655320 w 2018061"/>
              <a:gd name="connsiteY262" fmla="*/ 606838 h 2231898"/>
              <a:gd name="connsiteX263" fmla="*/ 660273 w 2018061"/>
              <a:gd name="connsiteY263" fmla="*/ 608933 h 2231898"/>
              <a:gd name="connsiteX264" fmla="*/ 659701 w 2018061"/>
              <a:gd name="connsiteY264" fmla="*/ 605028 h 2231898"/>
              <a:gd name="connsiteX265" fmla="*/ 657606 w 2018061"/>
              <a:gd name="connsiteY265" fmla="*/ 605028 h 2231898"/>
              <a:gd name="connsiteX266" fmla="*/ 663702 w 2018061"/>
              <a:gd name="connsiteY266" fmla="*/ 571500 h 2231898"/>
              <a:gd name="connsiteX267" fmla="*/ 645985 w 2018061"/>
              <a:gd name="connsiteY267" fmla="*/ 555212 h 2231898"/>
              <a:gd name="connsiteX268" fmla="*/ 582073 w 2018061"/>
              <a:gd name="connsiteY268" fmla="*/ 575024 h 2231898"/>
              <a:gd name="connsiteX269" fmla="*/ 593217 w 2018061"/>
              <a:gd name="connsiteY269" fmla="*/ 595027 h 2231898"/>
              <a:gd name="connsiteX270" fmla="*/ 573405 w 2018061"/>
              <a:gd name="connsiteY270" fmla="*/ 609505 h 2231898"/>
              <a:gd name="connsiteX271" fmla="*/ 600170 w 2018061"/>
              <a:gd name="connsiteY271" fmla="*/ 610362 h 2231898"/>
              <a:gd name="connsiteX272" fmla="*/ 1293590 w 2018061"/>
              <a:gd name="connsiteY272" fmla="*/ 94964 h 2231898"/>
              <a:gd name="connsiteX273" fmla="*/ 1320737 w 2018061"/>
              <a:gd name="connsiteY273" fmla="*/ 66866 h 2231898"/>
              <a:gd name="connsiteX274" fmla="*/ 1293590 w 2018061"/>
              <a:gd name="connsiteY274" fmla="*/ 94964 h 2231898"/>
              <a:gd name="connsiteX275" fmla="*/ 428625 w 2018061"/>
              <a:gd name="connsiteY275" fmla="*/ 405670 h 2231898"/>
              <a:gd name="connsiteX276" fmla="*/ 451866 w 2018061"/>
              <a:gd name="connsiteY276" fmla="*/ 407099 h 2231898"/>
              <a:gd name="connsiteX277" fmla="*/ 428625 w 2018061"/>
              <a:gd name="connsiteY277" fmla="*/ 405670 h 2231898"/>
              <a:gd name="connsiteX278" fmla="*/ 554450 w 2018061"/>
              <a:gd name="connsiteY278" fmla="*/ 414052 h 2231898"/>
              <a:gd name="connsiteX279" fmla="*/ 564451 w 2018061"/>
              <a:gd name="connsiteY279" fmla="*/ 415862 h 2231898"/>
              <a:gd name="connsiteX280" fmla="*/ 555022 w 2018061"/>
              <a:gd name="connsiteY280" fmla="*/ 411385 h 2231898"/>
              <a:gd name="connsiteX281" fmla="*/ 554546 w 2018061"/>
              <a:gd name="connsiteY281" fmla="*/ 414052 h 2231898"/>
              <a:gd name="connsiteX282" fmla="*/ 1305878 w 2018061"/>
              <a:gd name="connsiteY282" fmla="*/ 453009 h 2231898"/>
              <a:gd name="connsiteX283" fmla="*/ 1289399 w 2018061"/>
              <a:gd name="connsiteY283" fmla="*/ 463201 h 2231898"/>
              <a:gd name="connsiteX284" fmla="*/ 1305878 w 2018061"/>
              <a:gd name="connsiteY284" fmla="*/ 453009 h 2231898"/>
              <a:gd name="connsiteX285" fmla="*/ 446437 w 2018061"/>
              <a:gd name="connsiteY285" fmla="*/ 368713 h 2231898"/>
              <a:gd name="connsiteX286" fmla="*/ 462725 w 2018061"/>
              <a:gd name="connsiteY286" fmla="*/ 380619 h 2231898"/>
              <a:gd name="connsiteX287" fmla="*/ 449580 w 2018061"/>
              <a:gd name="connsiteY287" fmla="*/ 367189 h 2231898"/>
              <a:gd name="connsiteX288" fmla="*/ 446342 w 2018061"/>
              <a:gd name="connsiteY288" fmla="*/ 368713 h 2231898"/>
              <a:gd name="connsiteX289" fmla="*/ 513397 w 2018061"/>
              <a:gd name="connsiteY289" fmla="*/ 373475 h 2231898"/>
              <a:gd name="connsiteX290" fmla="*/ 513874 w 2018061"/>
              <a:gd name="connsiteY290" fmla="*/ 370808 h 2231898"/>
              <a:gd name="connsiteX291" fmla="*/ 503968 w 2018061"/>
              <a:gd name="connsiteY291" fmla="*/ 368999 h 2231898"/>
              <a:gd name="connsiteX292" fmla="*/ 513397 w 2018061"/>
              <a:gd name="connsiteY292" fmla="*/ 373475 h 2231898"/>
              <a:gd name="connsiteX293" fmla="*/ 557689 w 2018061"/>
              <a:gd name="connsiteY293" fmla="*/ 427958 h 2231898"/>
              <a:gd name="connsiteX294" fmla="*/ 545497 w 2018061"/>
              <a:gd name="connsiteY294" fmla="*/ 423101 h 2231898"/>
              <a:gd name="connsiteX295" fmla="*/ 557689 w 2018061"/>
              <a:gd name="connsiteY295" fmla="*/ 427958 h 2231898"/>
              <a:gd name="connsiteX296" fmla="*/ 1351217 w 2018061"/>
              <a:gd name="connsiteY296" fmla="*/ 497205 h 2231898"/>
              <a:gd name="connsiteX297" fmla="*/ 1343597 w 2018061"/>
              <a:gd name="connsiteY297" fmla="*/ 493871 h 2231898"/>
              <a:gd name="connsiteX298" fmla="*/ 1357027 w 2018061"/>
              <a:gd name="connsiteY298" fmla="*/ 480727 h 2231898"/>
              <a:gd name="connsiteX299" fmla="*/ 1349502 w 2018061"/>
              <a:gd name="connsiteY299" fmla="*/ 484822 h 2231898"/>
              <a:gd name="connsiteX300" fmla="*/ 1341596 w 2018061"/>
              <a:gd name="connsiteY300" fmla="*/ 493966 h 2231898"/>
              <a:gd name="connsiteX301" fmla="*/ 1329785 w 2018061"/>
              <a:gd name="connsiteY301" fmla="*/ 505587 h 2231898"/>
              <a:gd name="connsiteX302" fmla="*/ 1330357 w 2018061"/>
              <a:gd name="connsiteY302" fmla="*/ 505873 h 2231898"/>
              <a:gd name="connsiteX303" fmla="*/ 1330833 w 2018061"/>
              <a:gd name="connsiteY303" fmla="*/ 506063 h 2231898"/>
              <a:gd name="connsiteX304" fmla="*/ 1351312 w 2018061"/>
              <a:gd name="connsiteY304" fmla="*/ 497110 h 2231898"/>
              <a:gd name="connsiteX305" fmla="*/ 577787 w 2018061"/>
              <a:gd name="connsiteY305" fmla="*/ 432435 h 2231898"/>
              <a:gd name="connsiteX306" fmla="*/ 572453 w 2018061"/>
              <a:gd name="connsiteY306" fmla="*/ 435007 h 2231898"/>
              <a:gd name="connsiteX307" fmla="*/ 577787 w 2018061"/>
              <a:gd name="connsiteY307" fmla="*/ 432435 h 2231898"/>
              <a:gd name="connsiteX308" fmla="*/ 487109 w 2018061"/>
              <a:gd name="connsiteY308" fmla="*/ 419767 h 2231898"/>
              <a:gd name="connsiteX309" fmla="*/ 503968 w 2018061"/>
              <a:gd name="connsiteY309" fmla="*/ 429959 h 2231898"/>
              <a:gd name="connsiteX310" fmla="*/ 487109 w 2018061"/>
              <a:gd name="connsiteY310" fmla="*/ 419767 h 2231898"/>
              <a:gd name="connsiteX311" fmla="*/ 659035 w 2018061"/>
              <a:gd name="connsiteY311" fmla="*/ 463772 h 2231898"/>
              <a:gd name="connsiteX312" fmla="*/ 648748 w 2018061"/>
              <a:gd name="connsiteY312" fmla="*/ 461677 h 2231898"/>
              <a:gd name="connsiteX313" fmla="*/ 651034 w 2018061"/>
              <a:gd name="connsiteY313" fmla="*/ 469011 h 2231898"/>
              <a:gd name="connsiteX314" fmla="*/ 659035 w 2018061"/>
              <a:gd name="connsiteY314" fmla="*/ 463772 h 2231898"/>
              <a:gd name="connsiteX315" fmla="*/ 425387 w 2018061"/>
              <a:gd name="connsiteY315" fmla="*/ 401479 h 2231898"/>
              <a:gd name="connsiteX316" fmla="*/ 421196 w 2018061"/>
              <a:gd name="connsiteY316" fmla="*/ 409194 h 2231898"/>
              <a:gd name="connsiteX317" fmla="*/ 426530 w 2018061"/>
              <a:gd name="connsiteY317" fmla="*/ 406622 h 2231898"/>
              <a:gd name="connsiteX318" fmla="*/ 425387 w 2018061"/>
              <a:gd name="connsiteY318" fmla="*/ 401574 h 2231898"/>
              <a:gd name="connsiteX319" fmla="*/ 1348359 w 2018061"/>
              <a:gd name="connsiteY319" fmla="*/ 216027 h 2231898"/>
              <a:gd name="connsiteX320" fmla="*/ 1333595 w 2018061"/>
              <a:gd name="connsiteY320" fmla="*/ 228791 h 2231898"/>
              <a:gd name="connsiteX321" fmla="*/ 1348359 w 2018061"/>
              <a:gd name="connsiteY321" fmla="*/ 216027 h 2231898"/>
              <a:gd name="connsiteX322" fmla="*/ 1470279 w 2018061"/>
              <a:gd name="connsiteY322" fmla="*/ 1068324 h 2231898"/>
              <a:gd name="connsiteX323" fmla="*/ 1476375 w 2018061"/>
              <a:gd name="connsiteY323" fmla="*/ 1113473 h 2231898"/>
              <a:gd name="connsiteX324" fmla="*/ 1499045 w 2018061"/>
              <a:gd name="connsiteY324" fmla="*/ 1124617 h 2231898"/>
              <a:gd name="connsiteX325" fmla="*/ 1564767 w 2018061"/>
              <a:gd name="connsiteY325" fmla="*/ 1219962 h 2231898"/>
              <a:gd name="connsiteX326" fmla="*/ 1604391 w 2018061"/>
              <a:gd name="connsiteY326" fmla="*/ 1225296 h 2231898"/>
              <a:gd name="connsiteX327" fmla="*/ 1640777 w 2018061"/>
              <a:gd name="connsiteY327" fmla="*/ 1193959 h 2231898"/>
              <a:gd name="connsiteX328" fmla="*/ 1666303 w 2018061"/>
              <a:gd name="connsiteY328" fmla="*/ 1213485 h 2231898"/>
              <a:gd name="connsiteX329" fmla="*/ 1708499 w 2018061"/>
              <a:gd name="connsiteY329" fmla="*/ 1184910 h 2231898"/>
              <a:gd name="connsiteX330" fmla="*/ 1786985 w 2018061"/>
              <a:gd name="connsiteY330" fmla="*/ 1124998 h 2231898"/>
              <a:gd name="connsiteX331" fmla="*/ 1764316 w 2018061"/>
              <a:gd name="connsiteY331" fmla="*/ 1113949 h 2231898"/>
              <a:gd name="connsiteX332" fmla="*/ 1783556 w 2018061"/>
              <a:gd name="connsiteY332" fmla="*/ 1060133 h 2231898"/>
              <a:gd name="connsiteX333" fmla="*/ 1820227 w 2018061"/>
              <a:gd name="connsiteY333" fmla="*/ 1056989 h 2231898"/>
              <a:gd name="connsiteX334" fmla="*/ 1839373 w 2018061"/>
              <a:gd name="connsiteY334" fmla="*/ 974979 h 2231898"/>
              <a:gd name="connsiteX335" fmla="*/ 1824895 w 2018061"/>
              <a:gd name="connsiteY335" fmla="*/ 932783 h 2231898"/>
              <a:gd name="connsiteX336" fmla="*/ 1793462 w 2018061"/>
              <a:gd name="connsiteY336" fmla="*/ 896303 h 2231898"/>
              <a:gd name="connsiteX337" fmla="*/ 1725644 w 2018061"/>
              <a:gd name="connsiteY337" fmla="*/ 877157 h 2231898"/>
              <a:gd name="connsiteX338" fmla="*/ 1470374 w 2018061"/>
              <a:gd name="connsiteY338" fmla="*/ 1068419 h 2231898"/>
              <a:gd name="connsiteX339" fmla="*/ 1709261 w 2018061"/>
              <a:gd name="connsiteY339" fmla="*/ 801624 h 2231898"/>
              <a:gd name="connsiteX340" fmla="*/ 1709166 w 2018061"/>
              <a:gd name="connsiteY340" fmla="*/ 788384 h 2231898"/>
              <a:gd name="connsiteX341" fmla="*/ 1709261 w 2018061"/>
              <a:gd name="connsiteY341" fmla="*/ 801624 h 2231898"/>
              <a:gd name="connsiteX342" fmla="*/ 1999774 w 2018061"/>
              <a:gd name="connsiteY342" fmla="*/ 836676 h 2231898"/>
              <a:gd name="connsiteX343" fmla="*/ 2018062 w 2018061"/>
              <a:gd name="connsiteY343" fmla="*/ 838105 h 2231898"/>
              <a:gd name="connsiteX344" fmla="*/ 1999774 w 2018061"/>
              <a:gd name="connsiteY344" fmla="*/ 836676 h 2231898"/>
              <a:gd name="connsiteX345" fmla="*/ 1130618 w 2018061"/>
              <a:gd name="connsiteY345" fmla="*/ 1508665 h 2231898"/>
              <a:gd name="connsiteX346" fmla="*/ 1141190 w 2018061"/>
              <a:gd name="connsiteY346" fmla="*/ 1504379 h 2231898"/>
              <a:gd name="connsiteX347" fmla="*/ 1127189 w 2018061"/>
              <a:gd name="connsiteY347" fmla="*/ 1485424 h 2231898"/>
              <a:gd name="connsiteX348" fmla="*/ 1130522 w 2018061"/>
              <a:gd name="connsiteY348" fmla="*/ 1508665 h 2231898"/>
              <a:gd name="connsiteX349" fmla="*/ 1173194 w 2018061"/>
              <a:gd name="connsiteY349" fmla="*/ 1427607 h 2231898"/>
              <a:gd name="connsiteX350" fmla="*/ 1230916 w 2018061"/>
              <a:gd name="connsiteY350" fmla="*/ 1429607 h 2231898"/>
              <a:gd name="connsiteX351" fmla="*/ 1173194 w 2018061"/>
              <a:gd name="connsiteY351" fmla="*/ 1427607 h 2231898"/>
              <a:gd name="connsiteX352" fmla="*/ 1909382 w 2018061"/>
              <a:gd name="connsiteY352" fmla="*/ 751427 h 2231898"/>
              <a:gd name="connsiteX353" fmla="*/ 1932527 w 2018061"/>
              <a:gd name="connsiteY353" fmla="*/ 744569 h 2231898"/>
              <a:gd name="connsiteX354" fmla="*/ 1909382 w 2018061"/>
              <a:gd name="connsiteY354" fmla="*/ 751427 h 2231898"/>
              <a:gd name="connsiteX355" fmla="*/ 1416749 w 2018061"/>
              <a:gd name="connsiteY355" fmla="*/ 732854 h 2231898"/>
              <a:gd name="connsiteX356" fmla="*/ 1433417 w 2018061"/>
              <a:gd name="connsiteY356" fmla="*/ 713042 h 2231898"/>
              <a:gd name="connsiteX357" fmla="*/ 1416749 w 2018061"/>
              <a:gd name="connsiteY357" fmla="*/ 732854 h 2231898"/>
              <a:gd name="connsiteX358" fmla="*/ 1323118 w 2018061"/>
              <a:gd name="connsiteY358" fmla="*/ 680085 h 2231898"/>
              <a:gd name="connsiteX359" fmla="*/ 1319879 w 2018061"/>
              <a:gd name="connsiteY359" fmla="*/ 629222 h 2231898"/>
              <a:gd name="connsiteX360" fmla="*/ 1280446 w 2018061"/>
              <a:gd name="connsiteY360" fmla="*/ 637985 h 2231898"/>
              <a:gd name="connsiteX361" fmla="*/ 1303496 w 2018061"/>
              <a:gd name="connsiteY361" fmla="*/ 691420 h 2231898"/>
              <a:gd name="connsiteX362" fmla="*/ 1328642 w 2018061"/>
              <a:gd name="connsiteY362" fmla="*/ 654558 h 2231898"/>
              <a:gd name="connsiteX363" fmla="*/ 1323118 w 2018061"/>
              <a:gd name="connsiteY363" fmla="*/ 679990 h 2231898"/>
              <a:gd name="connsiteX364" fmla="*/ 1955959 w 2018061"/>
              <a:gd name="connsiteY364" fmla="*/ 767525 h 2231898"/>
              <a:gd name="connsiteX365" fmla="*/ 1980724 w 2018061"/>
              <a:gd name="connsiteY365" fmla="*/ 762286 h 2231898"/>
              <a:gd name="connsiteX366" fmla="*/ 1955959 w 2018061"/>
              <a:gd name="connsiteY366" fmla="*/ 767525 h 2231898"/>
              <a:gd name="connsiteX367" fmla="*/ 1425512 w 2018061"/>
              <a:gd name="connsiteY367" fmla="*/ 1576578 h 2231898"/>
              <a:gd name="connsiteX368" fmla="*/ 1429512 w 2018061"/>
              <a:gd name="connsiteY368" fmla="*/ 1592294 h 2231898"/>
              <a:gd name="connsiteX369" fmla="*/ 1406176 w 2018061"/>
              <a:gd name="connsiteY369" fmla="*/ 1595723 h 2231898"/>
              <a:gd name="connsiteX370" fmla="*/ 1405604 w 2018061"/>
              <a:gd name="connsiteY370" fmla="*/ 1603343 h 2231898"/>
              <a:gd name="connsiteX371" fmla="*/ 1409224 w 2018061"/>
              <a:gd name="connsiteY371" fmla="*/ 1624108 h 2231898"/>
              <a:gd name="connsiteX372" fmla="*/ 1427512 w 2018061"/>
              <a:gd name="connsiteY372" fmla="*/ 1653635 h 2231898"/>
              <a:gd name="connsiteX373" fmla="*/ 1435513 w 2018061"/>
              <a:gd name="connsiteY373" fmla="*/ 1649063 h 2231898"/>
              <a:gd name="connsiteX374" fmla="*/ 1486281 w 2018061"/>
              <a:gd name="connsiteY374" fmla="*/ 1655350 h 2231898"/>
              <a:gd name="connsiteX375" fmla="*/ 1505998 w 2018061"/>
              <a:gd name="connsiteY375" fmla="*/ 1631156 h 2231898"/>
              <a:gd name="connsiteX376" fmla="*/ 1508093 w 2018061"/>
              <a:gd name="connsiteY376" fmla="*/ 1603153 h 2231898"/>
              <a:gd name="connsiteX377" fmla="*/ 1477613 w 2018061"/>
              <a:gd name="connsiteY377" fmla="*/ 1565053 h 2231898"/>
              <a:gd name="connsiteX378" fmla="*/ 1457230 w 2018061"/>
              <a:gd name="connsiteY378" fmla="*/ 1563529 h 2231898"/>
              <a:gd name="connsiteX379" fmla="*/ 1425512 w 2018061"/>
              <a:gd name="connsiteY379" fmla="*/ 1576578 h 2231898"/>
              <a:gd name="connsiteX380" fmla="*/ 1785080 w 2018061"/>
              <a:gd name="connsiteY380" fmla="*/ 2159222 h 2231898"/>
              <a:gd name="connsiteX381" fmla="*/ 1772793 w 2018061"/>
              <a:gd name="connsiteY381" fmla="*/ 2117312 h 2231898"/>
              <a:gd name="connsiteX382" fmla="*/ 1785080 w 2018061"/>
              <a:gd name="connsiteY382" fmla="*/ 2159222 h 2231898"/>
              <a:gd name="connsiteX383" fmla="*/ 1505617 w 2018061"/>
              <a:gd name="connsiteY383" fmla="*/ 2195036 h 2231898"/>
              <a:gd name="connsiteX384" fmla="*/ 1494568 w 2018061"/>
              <a:gd name="connsiteY384" fmla="*/ 2171224 h 2231898"/>
              <a:gd name="connsiteX385" fmla="*/ 1505617 w 2018061"/>
              <a:gd name="connsiteY385" fmla="*/ 2195036 h 2231898"/>
              <a:gd name="connsiteX386" fmla="*/ 765238 w 2018061"/>
              <a:gd name="connsiteY386" fmla="*/ 636937 h 2231898"/>
              <a:gd name="connsiteX387" fmla="*/ 761429 w 2018061"/>
              <a:gd name="connsiteY387" fmla="*/ 631127 h 2231898"/>
              <a:gd name="connsiteX388" fmla="*/ 771906 w 2018061"/>
              <a:gd name="connsiteY388" fmla="*/ 627793 h 2231898"/>
              <a:gd name="connsiteX389" fmla="*/ 763810 w 2018061"/>
              <a:gd name="connsiteY389" fmla="*/ 620744 h 2231898"/>
              <a:gd name="connsiteX390" fmla="*/ 757047 w 2018061"/>
              <a:gd name="connsiteY390" fmla="*/ 614077 h 2231898"/>
              <a:gd name="connsiteX391" fmla="*/ 764953 w 2018061"/>
              <a:gd name="connsiteY391" fmla="*/ 611124 h 2231898"/>
              <a:gd name="connsiteX392" fmla="*/ 749046 w 2018061"/>
              <a:gd name="connsiteY392" fmla="*/ 607505 h 2231898"/>
              <a:gd name="connsiteX393" fmla="*/ 749522 w 2018061"/>
              <a:gd name="connsiteY393" fmla="*/ 608838 h 2231898"/>
              <a:gd name="connsiteX394" fmla="*/ 743236 w 2018061"/>
              <a:gd name="connsiteY394" fmla="*/ 602456 h 2231898"/>
              <a:gd name="connsiteX395" fmla="*/ 739521 w 2018061"/>
              <a:gd name="connsiteY395" fmla="*/ 605695 h 2231898"/>
              <a:gd name="connsiteX396" fmla="*/ 734568 w 2018061"/>
              <a:gd name="connsiteY396" fmla="*/ 600932 h 2231898"/>
              <a:gd name="connsiteX397" fmla="*/ 724853 w 2018061"/>
              <a:gd name="connsiteY397" fmla="*/ 602837 h 2231898"/>
              <a:gd name="connsiteX398" fmla="*/ 710089 w 2018061"/>
              <a:gd name="connsiteY398" fmla="*/ 632555 h 2231898"/>
              <a:gd name="connsiteX399" fmla="*/ 701993 w 2018061"/>
              <a:gd name="connsiteY399" fmla="*/ 632270 h 2231898"/>
              <a:gd name="connsiteX400" fmla="*/ 702564 w 2018061"/>
              <a:gd name="connsiteY400" fmla="*/ 635603 h 2231898"/>
              <a:gd name="connsiteX401" fmla="*/ 702374 w 2018061"/>
              <a:gd name="connsiteY401" fmla="*/ 641318 h 2231898"/>
              <a:gd name="connsiteX402" fmla="*/ 708374 w 2018061"/>
              <a:gd name="connsiteY402" fmla="*/ 639413 h 2231898"/>
              <a:gd name="connsiteX403" fmla="*/ 707993 w 2018061"/>
              <a:gd name="connsiteY403" fmla="*/ 638651 h 2231898"/>
              <a:gd name="connsiteX404" fmla="*/ 717709 w 2018061"/>
              <a:gd name="connsiteY404" fmla="*/ 645890 h 2231898"/>
              <a:gd name="connsiteX405" fmla="*/ 713994 w 2018061"/>
              <a:gd name="connsiteY405" fmla="*/ 651891 h 2231898"/>
              <a:gd name="connsiteX406" fmla="*/ 720947 w 2018061"/>
              <a:gd name="connsiteY406" fmla="*/ 647129 h 2231898"/>
              <a:gd name="connsiteX407" fmla="*/ 726472 w 2018061"/>
              <a:gd name="connsiteY407" fmla="*/ 658559 h 2231898"/>
              <a:gd name="connsiteX408" fmla="*/ 732282 w 2018061"/>
              <a:gd name="connsiteY408" fmla="*/ 654272 h 2231898"/>
              <a:gd name="connsiteX409" fmla="*/ 756476 w 2018061"/>
              <a:gd name="connsiteY409" fmla="*/ 652462 h 2231898"/>
              <a:gd name="connsiteX410" fmla="*/ 762286 w 2018061"/>
              <a:gd name="connsiteY410" fmla="*/ 645414 h 2231898"/>
              <a:gd name="connsiteX411" fmla="*/ 764858 w 2018061"/>
              <a:gd name="connsiteY411" fmla="*/ 637127 h 2231898"/>
              <a:gd name="connsiteX412" fmla="*/ 1569720 w 2018061"/>
              <a:gd name="connsiteY412" fmla="*/ 2097119 h 2231898"/>
              <a:gd name="connsiteX413" fmla="*/ 1459325 w 2018061"/>
              <a:gd name="connsiteY413" fmla="*/ 1983296 h 2231898"/>
              <a:gd name="connsiteX414" fmla="*/ 1569720 w 2018061"/>
              <a:gd name="connsiteY414" fmla="*/ 2097119 h 2231898"/>
              <a:gd name="connsiteX415" fmla="*/ 1643825 w 2018061"/>
              <a:gd name="connsiteY415" fmla="*/ 2197513 h 2231898"/>
              <a:gd name="connsiteX416" fmla="*/ 1629442 w 2018061"/>
              <a:gd name="connsiteY416" fmla="*/ 2183702 h 2231898"/>
              <a:gd name="connsiteX417" fmla="*/ 1643825 w 2018061"/>
              <a:gd name="connsiteY417" fmla="*/ 2197513 h 2231898"/>
              <a:gd name="connsiteX418" fmla="*/ 1554861 w 2018061"/>
              <a:gd name="connsiteY418" fmla="*/ 2221802 h 2231898"/>
              <a:gd name="connsiteX419" fmla="*/ 1541240 w 2018061"/>
              <a:gd name="connsiteY419" fmla="*/ 2197703 h 2231898"/>
              <a:gd name="connsiteX420" fmla="*/ 1554861 w 2018061"/>
              <a:gd name="connsiteY420" fmla="*/ 2221802 h 2231898"/>
              <a:gd name="connsiteX421" fmla="*/ 1608296 w 2018061"/>
              <a:gd name="connsiteY421" fmla="*/ 1843754 h 2231898"/>
              <a:gd name="connsiteX422" fmla="*/ 1627346 w 2018061"/>
              <a:gd name="connsiteY422" fmla="*/ 1863090 h 2231898"/>
              <a:gd name="connsiteX423" fmla="*/ 1613535 w 2018061"/>
              <a:gd name="connsiteY423" fmla="*/ 1841563 h 2231898"/>
              <a:gd name="connsiteX424" fmla="*/ 1608201 w 2018061"/>
              <a:gd name="connsiteY424" fmla="*/ 1843754 h 2231898"/>
              <a:gd name="connsiteX425" fmla="*/ 1587818 w 2018061"/>
              <a:gd name="connsiteY425" fmla="*/ 1878140 h 2231898"/>
              <a:gd name="connsiteX426" fmla="*/ 1600581 w 2018061"/>
              <a:gd name="connsiteY426" fmla="*/ 1879092 h 2231898"/>
              <a:gd name="connsiteX427" fmla="*/ 1603534 w 2018061"/>
              <a:gd name="connsiteY427" fmla="*/ 1874139 h 2231898"/>
              <a:gd name="connsiteX428" fmla="*/ 1586675 w 2018061"/>
              <a:gd name="connsiteY428" fmla="*/ 1860042 h 2231898"/>
              <a:gd name="connsiteX429" fmla="*/ 1587913 w 2018061"/>
              <a:gd name="connsiteY429" fmla="*/ 1878044 h 2231898"/>
              <a:gd name="connsiteX430" fmla="*/ 1639538 w 2018061"/>
              <a:gd name="connsiteY430" fmla="*/ 1697450 h 2231898"/>
              <a:gd name="connsiteX431" fmla="*/ 1630109 w 2018061"/>
              <a:gd name="connsiteY431" fmla="*/ 1686497 h 2231898"/>
              <a:gd name="connsiteX432" fmla="*/ 1639538 w 2018061"/>
              <a:gd name="connsiteY432" fmla="*/ 1697450 h 2231898"/>
              <a:gd name="connsiteX433" fmla="*/ 1380268 w 2018061"/>
              <a:gd name="connsiteY433" fmla="*/ 1980819 h 2231898"/>
              <a:gd name="connsiteX434" fmla="*/ 1391222 w 2018061"/>
              <a:gd name="connsiteY434" fmla="*/ 1971389 h 2231898"/>
              <a:gd name="connsiteX435" fmla="*/ 1380268 w 2018061"/>
              <a:gd name="connsiteY435" fmla="*/ 1980819 h 2231898"/>
              <a:gd name="connsiteX436" fmla="*/ 1499616 w 2018061"/>
              <a:gd name="connsiteY436" fmla="*/ 68199 h 2231898"/>
              <a:gd name="connsiteX437" fmla="*/ 1488567 w 2018061"/>
              <a:gd name="connsiteY437" fmla="*/ 72580 h 2231898"/>
              <a:gd name="connsiteX438" fmla="*/ 1487329 w 2018061"/>
              <a:gd name="connsiteY438" fmla="*/ 75343 h 2231898"/>
              <a:gd name="connsiteX439" fmla="*/ 1483328 w 2018061"/>
              <a:gd name="connsiteY439" fmla="*/ 79248 h 2231898"/>
              <a:gd name="connsiteX440" fmla="*/ 1499616 w 2018061"/>
              <a:gd name="connsiteY440" fmla="*/ 68199 h 2231898"/>
              <a:gd name="connsiteX441" fmla="*/ 1660303 w 2018061"/>
              <a:gd name="connsiteY441" fmla="*/ 2006537 h 2231898"/>
              <a:gd name="connsiteX442" fmla="*/ 1648873 w 2018061"/>
              <a:gd name="connsiteY442" fmla="*/ 1987772 h 2231898"/>
              <a:gd name="connsiteX443" fmla="*/ 1660303 w 2018061"/>
              <a:gd name="connsiteY443" fmla="*/ 2006537 h 2231898"/>
              <a:gd name="connsiteX444" fmla="*/ 1391126 w 2018061"/>
              <a:gd name="connsiteY444" fmla="*/ 497395 h 2231898"/>
              <a:gd name="connsiteX445" fmla="*/ 1421416 w 2018061"/>
              <a:gd name="connsiteY445" fmla="*/ 464534 h 2231898"/>
              <a:gd name="connsiteX446" fmla="*/ 1391126 w 2018061"/>
              <a:gd name="connsiteY446" fmla="*/ 497395 h 2231898"/>
              <a:gd name="connsiteX447" fmla="*/ 1893570 w 2018061"/>
              <a:gd name="connsiteY447" fmla="*/ 230981 h 2231898"/>
              <a:gd name="connsiteX448" fmla="*/ 1913382 w 2018061"/>
              <a:gd name="connsiteY448" fmla="*/ 224123 h 2231898"/>
              <a:gd name="connsiteX449" fmla="*/ 1893570 w 2018061"/>
              <a:gd name="connsiteY449" fmla="*/ 230981 h 2231898"/>
              <a:gd name="connsiteX450" fmla="*/ 1471041 w 2018061"/>
              <a:gd name="connsiteY450" fmla="*/ 387001 h 2231898"/>
              <a:gd name="connsiteX451" fmla="*/ 1482185 w 2018061"/>
              <a:gd name="connsiteY451" fmla="*/ 374428 h 2231898"/>
              <a:gd name="connsiteX452" fmla="*/ 1471041 w 2018061"/>
              <a:gd name="connsiteY452" fmla="*/ 387001 h 2231898"/>
              <a:gd name="connsiteX453" fmla="*/ 1352741 w 2018061"/>
              <a:gd name="connsiteY453" fmla="*/ 500920 h 2231898"/>
              <a:gd name="connsiteX454" fmla="*/ 1364647 w 2018061"/>
              <a:gd name="connsiteY454" fmla="*/ 489204 h 2231898"/>
              <a:gd name="connsiteX455" fmla="*/ 1352741 w 2018061"/>
              <a:gd name="connsiteY455" fmla="*/ 500920 h 2231898"/>
              <a:gd name="connsiteX456" fmla="*/ 1591437 w 2018061"/>
              <a:gd name="connsiteY456" fmla="*/ 502825 h 2231898"/>
              <a:gd name="connsiteX457" fmla="*/ 1616202 w 2018061"/>
              <a:gd name="connsiteY457" fmla="*/ 494252 h 2231898"/>
              <a:gd name="connsiteX458" fmla="*/ 1591437 w 2018061"/>
              <a:gd name="connsiteY458" fmla="*/ 502825 h 2231898"/>
              <a:gd name="connsiteX459" fmla="*/ 1329023 w 2018061"/>
              <a:gd name="connsiteY459" fmla="*/ 0 h 2231898"/>
              <a:gd name="connsiteX460" fmla="*/ 1315879 w 2018061"/>
              <a:gd name="connsiteY460" fmla="*/ 16669 h 2231898"/>
              <a:gd name="connsiteX461" fmla="*/ 1329023 w 2018061"/>
              <a:gd name="connsiteY461" fmla="*/ 0 h 2231898"/>
              <a:gd name="connsiteX462" fmla="*/ 1380744 w 2018061"/>
              <a:gd name="connsiteY462" fmla="*/ 4667 h 2231898"/>
              <a:gd name="connsiteX463" fmla="*/ 1358075 w 2018061"/>
              <a:gd name="connsiteY463" fmla="*/ 25146 h 2231898"/>
              <a:gd name="connsiteX464" fmla="*/ 1380744 w 2018061"/>
              <a:gd name="connsiteY464" fmla="*/ 4667 h 2231898"/>
              <a:gd name="connsiteX465" fmla="*/ 1689640 w 2018061"/>
              <a:gd name="connsiteY465" fmla="*/ 57245 h 2231898"/>
              <a:gd name="connsiteX466" fmla="*/ 1699641 w 2018061"/>
              <a:gd name="connsiteY466" fmla="*/ 47434 h 2231898"/>
              <a:gd name="connsiteX467" fmla="*/ 1699260 w 2018061"/>
              <a:gd name="connsiteY467" fmla="*/ 42958 h 2231898"/>
              <a:gd name="connsiteX468" fmla="*/ 1688973 w 2018061"/>
              <a:gd name="connsiteY468" fmla="*/ 48101 h 2231898"/>
              <a:gd name="connsiteX469" fmla="*/ 1694783 w 2018061"/>
              <a:gd name="connsiteY469" fmla="*/ 58579 h 2231898"/>
              <a:gd name="connsiteX470" fmla="*/ 1689640 w 2018061"/>
              <a:gd name="connsiteY470" fmla="*/ 57150 h 2231898"/>
              <a:gd name="connsiteX471" fmla="*/ 1422749 w 2018061"/>
              <a:gd name="connsiteY471" fmla="*/ 534543 h 2231898"/>
              <a:gd name="connsiteX472" fmla="*/ 1452563 w 2018061"/>
              <a:gd name="connsiteY472" fmla="*/ 530924 h 2231898"/>
              <a:gd name="connsiteX473" fmla="*/ 1422749 w 2018061"/>
              <a:gd name="connsiteY473" fmla="*/ 534543 h 2231898"/>
              <a:gd name="connsiteX474" fmla="*/ 1709547 w 2018061"/>
              <a:gd name="connsiteY474" fmla="*/ 45910 h 2231898"/>
              <a:gd name="connsiteX475" fmla="*/ 1742123 w 2018061"/>
              <a:gd name="connsiteY475" fmla="*/ 23813 h 2231898"/>
              <a:gd name="connsiteX476" fmla="*/ 1737360 w 2018061"/>
              <a:gd name="connsiteY476" fmla="*/ 26860 h 2231898"/>
              <a:gd name="connsiteX477" fmla="*/ 1709547 w 2018061"/>
              <a:gd name="connsiteY477" fmla="*/ 45910 h 2231898"/>
              <a:gd name="connsiteX478" fmla="*/ 753999 w 2018061"/>
              <a:gd name="connsiteY478" fmla="*/ 657892 h 2231898"/>
              <a:gd name="connsiteX479" fmla="*/ 759428 w 2018061"/>
              <a:gd name="connsiteY479" fmla="*/ 660940 h 2231898"/>
              <a:gd name="connsiteX480" fmla="*/ 755618 w 2018061"/>
              <a:gd name="connsiteY480" fmla="*/ 655796 h 2231898"/>
              <a:gd name="connsiteX481" fmla="*/ 753999 w 2018061"/>
              <a:gd name="connsiteY481" fmla="*/ 657892 h 2231898"/>
              <a:gd name="connsiteX482" fmla="*/ 1504093 w 2018061"/>
              <a:gd name="connsiteY482" fmla="*/ 548545 h 2231898"/>
              <a:gd name="connsiteX483" fmla="*/ 1548670 w 2018061"/>
              <a:gd name="connsiteY483" fmla="*/ 533210 h 2231898"/>
              <a:gd name="connsiteX484" fmla="*/ 1504093 w 2018061"/>
              <a:gd name="connsiteY484" fmla="*/ 548545 h 2231898"/>
              <a:gd name="connsiteX485" fmla="*/ 866680 w 2018061"/>
              <a:gd name="connsiteY485" fmla="*/ 617601 h 2231898"/>
              <a:gd name="connsiteX486" fmla="*/ 866680 w 2018061"/>
              <a:gd name="connsiteY486" fmla="*/ 617601 h 2231898"/>
              <a:gd name="connsiteX487" fmla="*/ 866680 w 2018061"/>
              <a:gd name="connsiteY487" fmla="*/ 617601 h 2231898"/>
              <a:gd name="connsiteX488" fmla="*/ 1138428 w 2018061"/>
              <a:gd name="connsiteY488" fmla="*/ 554641 h 2231898"/>
              <a:gd name="connsiteX489" fmla="*/ 1198435 w 2018061"/>
              <a:gd name="connsiteY489" fmla="*/ 647224 h 2231898"/>
              <a:gd name="connsiteX490" fmla="*/ 1229582 w 2018061"/>
              <a:gd name="connsiteY490" fmla="*/ 655415 h 2231898"/>
              <a:gd name="connsiteX491" fmla="*/ 1206056 w 2018061"/>
              <a:gd name="connsiteY491" fmla="*/ 531400 h 2231898"/>
              <a:gd name="connsiteX492" fmla="*/ 1138428 w 2018061"/>
              <a:gd name="connsiteY492" fmla="*/ 554546 h 2231898"/>
              <a:gd name="connsiteX493" fmla="*/ 642842 w 2018061"/>
              <a:gd name="connsiteY493" fmla="*/ 614172 h 2231898"/>
              <a:gd name="connsiteX494" fmla="*/ 651891 w 2018061"/>
              <a:gd name="connsiteY494" fmla="*/ 617506 h 2231898"/>
              <a:gd name="connsiteX495" fmla="*/ 642842 w 2018061"/>
              <a:gd name="connsiteY495" fmla="*/ 614172 h 2231898"/>
              <a:gd name="connsiteX496" fmla="*/ 676656 w 2018061"/>
              <a:gd name="connsiteY496" fmla="*/ 596360 h 2231898"/>
              <a:gd name="connsiteX497" fmla="*/ 687991 w 2018061"/>
              <a:gd name="connsiteY497" fmla="*/ 597980 h 2231898"/>
              <a:gd name="connsiteX498" fmla="*/ 676656 w 2018061"/>
              <a:gd name="connsiteY498" fmla="*/ 596360 h 2231898"/>
              <a:gd name="connsiteX499" fmla="*/ 1597819 w 2018061"/>
              <a:gd name="connsiteY499" fmla="*/ 637032 h 2231898"/>
              <a:gd name="connsiteX500" fmla="*/ 1578007 w 2018061"/>
              <a:gd name="connsiteY500" fmla="*/ 637223 h 2231898"/>
              <a:gd name="connsiteX501" fmla="*/ 1597819 w 2018061"/>
              <a:gd name="connsiteY501" fmla="*/ 637032 h 2231898"/>
              <a:gd name="connsiteX502" fmla="*/ 813435 w 2018061"/>
              <a:gd name="connsiteY502" fmla="*/ 586740 h 2231898"/>
              <a:gd name="connsiteX503" fmla="*/ 810959 w 2018061"/>
              <a:gd name="connsiteY503" fmla="*/ 606266 h 2231898"/>
              <a:gd name="connsiteX504" fmla="*/ 829437 w 2018061"/>
              <a:gd name="connsiteY504" fmla="*/ 619887 h 2231898"/>
              <a:gd name="connsiteX505" fmla="*/ 844487 w 2018061"/>
              <a:gd name="connsiteY505" fmla="*/ 618268 h 2231898"/>
              <a:gd name="connsiteX506" fmla="*/ 854202 w 2018061"/>
              <a:gd name="connsiteY506" fmla="*/ 622078 h 2231898"/>
              <a:gd name="connsiteX507" fmla="*/ 859441 w 2018061"/>
              <a:gd name="connsiteY507" fmla="*/ 608267 h 2231898"/>
              <a:gd name="connsiteX508" fmla="*/ 856679 w 2018061"/>
              <a:gd name="connsiteY508" fmla="*/ 602552 h 2231898"/>
              <a:gd name="connsiteX509" fmla="*/ 863060 w 2018061"/>
              <a:gd name="connsiteY509" fmla="*/ 596646 h 2231898"/>
              <a:gd name="connsiteX510" fmla="*/ 859060 w 2018061"/>
              <a:gd name="connsiteY510" fmla="*/ 583025 h 2231898"/>
              <a:gd name="connsiteX511" fmla="*/ 849821 w 2018061"/>
              <a:gd name="connsiteY511" fmla="*/ 571976 h 2231898"/>
              <a:gd name="connsiteX512" fmla="*/ 816959 w 2018061"/>
              <a:gd name="connsiteY512" fmla="*/ 575120 h 2231898"/>
              <a:gd name="connsiteX513" fmla="*/ 813340 w 2018061"/>
              <a:gd name="connsiteY513" fmla="*/ 586740 h 2231898"/>
              <a:gd name="connsiteX514" fmla="*/ 1631728 w 2018061"/>
              <a:gd name="connsiteY514" fmla="*/ 703040 h 2231898"/>
              <a:gd name="connsiteX515" fmla="*/ 1821847 w 2018061"/>
              <a:gd name="connsiteY515" fmla="*/ 656177 h 2231898"/>
              <a:gd name="connsiteX516" fmla="*/ 1881378 w 2018061"/>
              <a:gd name="connsiteY516" fmla="*/ 635699 h 2231898"/>
              <a:gd name="connsiteX517" fmla="*/ 1755648 w 2018061"/>
              <a:gd name="connsiteY517" fmla="*/ 663607 h 2231898"/>
              <a:gd name="connsiteX518" fmla="*/ 1631728 w 2018061"/>
              <a:gd name="connsiteY518" fmla="*/ 703040 h 2231898"/>
              <a:gd name="connsiteX519" fmla="*/ 1314831 w 2018061"/>
              <a:gd name="connsiteY519" fmla="*/ 537877 h 2231898"/>
              <a:gd name="connsiteX520" fmla="*/ 1316069 w 2018061"/>
              <a:gd name="connsiteY520" fmla="*/ 526923 h 2231898"/>
              <a:gd name="connsiteX521" fmla="*/ 1295019 w 2018061"/>
              <a:gd name="connsiteY521" fmla="*/ 541020 h 2231898"/>
              <a:gd name="connsiteX522" fmla="*/ 1305306 w 2018061"/>
              <a:gd name="connsiteY522" fmla="*/ 543973 h 2231898"/>
              <a:gd name="connsiteX523" fmla="*/ 1296162 w 2018061"/>
              <a:gd name="connsiteY523" fmla="*/ 554546 h 2231898"/>
              <a:gd name="connsiteX524" fmla="*/ 1304449 w 2018061"/>
              <a:gd name="connsiteY524" fmla="*/ 551307 h 2231898"/>
              <a:gd name="connsiteX525" fmla="*/ 1314831 w 2018061"/>
              <a:gd name="connsiteY525" fmla="*/ 537877 h 2231898"/>
              <a:gd name="connsiteX526" fmla="*/ 1482376 w 2018061"/>
              <a:gd name="connsiteY526" fmla="*/ 688086 h 2231898"/>
              <a:gd name="connsiteX527" fmla="*/ 1454182 w 2018061"/>
              <a:gd name="connsiteY527" fmla="*/ 686753 h 2231898"/>
              <a:gd name="connsiteX528" fmla="*/ 1482376 w 2018061"/>
              <a:gd name="connsiteY528" fmla="*/ 688086 h 2231898"/>
              <a:gd name="connsiteX529" fmla="*/ 339185 w 2018061"/>
              <a:gd name="connsiteY529" fmla="*/ 630936 h 2231898"/>
              <a:gd name="connsiteX530" fmla="*/ 344614 w 2018061"/>
              <a:gd name="connsiteY530" fmla="*/ 636746 h 2231898"/>
              <a:gd name="connsiteX531" fmla="*/ 339185 w 2018061"/>
              <a:gd name="connsiteY531" fmla="*/ 630936 h 2231898"/>
              <a:gd name="connsiteX532" fmla="*/ 203168 w 2018061"/>
              <a:gd name="connsiteY532" fmla="*/ 1071086 h 2231898"/>
              <a:gd name="connsiteX533" fmla="*/ 205931 w 2018061"/>
              <a:gd name="connsiteY533" fmla="*/ 1076801 h 2231898"/>
              <a:gd name="connsiteX534" fmla="*/ 207454 w 2018061"/>
              <a:gd name="connsiteY534" fmla="*/ 1068991 h 2231898"/>
              <a:gd name="connsiteX535" fmla="*/ 203168 w 2018061"/>
              <a:gd name="connsiteY535" fmla="*/ 1071086 h 2231898"/>
              <a:gd name="connsiteX536" fmla="*/ 440436 w 2018061"/>
              <a:gd name="connsiteY536" fmla="*/ 1085374 h 2231898"/>
              <a:gd name="connsiteX537" fmla="*/ 471202 w 2018061"/>
              <a:gd name="connsiteY537" fmla="*/ 1087469 h 2231898"/>
              <a:gd name="connsiteX538" fmla="*/ 440436 w 2018061"/>
              <a:gd name="connsiteY538" fmla="*/ 1085374 h 2231898"/>
              <a:gd name="connsiteX539" fmla="*/ 429387 w 2018061"/>
              <a:gd name="connsiteY539" fmla="*/ 1063942 h 2231898"/>
              <a:gd name="connsiteX540" fmla="*/ 432340 w 2018061"/>
              <a:gd name="connsiteY540" fmla="*/ 1060513 h 2231898"/>
              <a:gd name="connsiteX541" fmla="*/ 429387 w 2018061"/>
              <a:gd name="connsiteY541" fmla="*/ 1063942 h 2231898"/>
              <a:gd name="connsiteX542" fmla="*/ 455771 w 2018061"/>
              <a:gd name="connsiteY542" fmla="*/ 1125569 h 2231898"/>
              <a:gd name="connsiteX543" fmla="*/ 442436 w 2018061"/>
              <a:gd name="connsiteY543" fmla="*/ 1132904 h 2231898"/>
              <a:gd name="connsiteX544" fmla="*/ 455771 w 2018061"/>
              <a:gd name="connsiteY544" fmla="*/ 1125569 h 2231898"/>
              <a:gd name="connsiteX545" fmla="*/ 523970 w 2018061"/>
              <a:gd name="connsiteY545" fmla="*/ 1108996 h 2231898"/>
              <a:gd name="connsiteX546" fmla="*/ 519684 w 2018061"/>
              <a:gd name="connsiteY546" fmla="*/ 1120521 h 2231898"/>
              <a:gd name="connsiteX547" fmla="*/ 559403 w 2018061"/>
              <a:gd name="connsiteY547" fmla="*/ 1110901 h 2231898"/>
              <a:gd name="connsiteX548" fmla="*/ 523875 w 2018061"/>
              <a:gd name="connsiteY548" fmla="*/ 1108901 h 2231898"/>
              <a:gd name="connsiteX549" fmla="*/ 541401 w 2018061"/>
              <a:gd name="connsiteY549" fmla="*/ 1019175 h 2231898"/>
              <a:gd name="connsiteX550" fmla="*/ 526923 w 2018061"/>
              <a:gd name="connsiteY550" fmla="*/ 1021937 h 2231898"/>
              <a:gd name="connsiteX551" fmla="*/ 541401 w 2018061"/>
              <a:gd name="connsiteY551" fmla="*/ 1019175 h 2231898"/>
              <a:gd name="connsiteX552" fmla="*/ 514541 w 2018061"/>
              <a:gd name="connsiteY552" fmla="*/ 1087850 h 2231898"/>
              <a:gd name="connsiteX553" fmla="*/ 510254 w 2018061"/>
              <a:gd name="connsiteY553" fmla="*/ 1095470 h 2231898"/>
              <a:gd name="connsiteX554" fmla="*/ 524923 w 2018061"/>
              <a:gd name="connsiteY554" fmla="*/ 1086993 h 2231898"/>
              <a:gd name="connsiteX555" fmla="*/ 524161 w 2018061"/>
              <a:gd name="connsiteY555" fmla="*/ 1084707 h 2231898"/>
              <a:gd name="connsiteX556" fmla="*/ 516541 w 2018061"/>
              <a:gd name="connsiteY556" fmla="*/ 1085945 h 2231898"/>
              <a:gd name="connsiteX557" fmla="*/ 514541 w 2018061"/>
              <a:gd name="connsiteY557" fmla="*/ 1087850 h 2231898"/>
              <a:gd name="connsiteX558" fmla="*/ 348901 w 2018061"/>
              <a:gd name="connsiteY558" fmla="*/ 1133666 h 2231898"/>
              <a:gd name="connsiteX559" fmla="*/ 342709 w 2018061"/>
              <a:gd name="connsiteY559" fmla="*/ 1139381 h 2231898"/>
              <a:gd name="connsiteX560" fmla="*/ 348901 w 2018061"/>
              <a:gd name="connsiteY560" fmla="*/ 1133666 h 2231898"/>
              <a:gd name="connsiteX561" fmla="*/ 427196 w 2018061"/>
              <a:gd name="connsiteY561" fmla="*/ 1096232 h 2231898"/>
              <a:gd name="connsiteX562" fmla="*/ 447866 w 2018061"/>
              <a:gd name="connsiteY562" fmla="*/ 1102138 h 2231898"/>
              <a:gd name="connsiteX563" fmla="*/ 447389 w 2018061"/>
              <a:gd name="connsiteY563" fmla="*/ 1091851 h 2231898"/>
              <a:gd name="connsiteX564" fmla="*/ 427196 w 2018061"/>
              <a:gd name="connsiteY564" fmla="*/ 1096137 h 2231898"/>
              <a:gd name="connsiteX565" fmla="*/ 525875 w 2018061"/>
              <a:gd name="connsiteY565" fmla="*/ 1091946 h 2231898"/>
              <a:gd name="connsiteX566" fmla="*/ 540068 w 2018061"/>
              <a:gd name="connsiteY566" fmla="*/ 1104900 h 2231898"/>
              <a:gd name="connsiteX567" fmla="*/ 542925 w 2018061"/>
              <a:gd name="connsiteY567" fmla="*/ 1091184 h 2231898"/>
              <a:gd name="connsiteX568" fmla="*/ 525875 w 2018061"/>
              <a:gd name="connsiteY568" fmla="*/ 1091946 h 2231898"/>
              <a:gd name="connsiteX569" fmla="*/ 584168 w 2018061"/>
              <a:gd name="connsiteY569" fmla="*/ 1099661 h 2231898"/>
              <a:gd name="connsiteX570" fmla="*/ 563594 w 2018061"/>
              <a:gd name="connsiteY570" fmla="*/ 1097090 h 2231898"/>
              <a:gd name="connsiteX571" fmla="*/ 584168 w 2018061"/>
              <a:gd name="connsiteY571" fmla="*/ 1099661 h 2231898"/>
              <a:gd name="connsiteX572" fmla="*/ 335661 w 2018061"/>
              <a:gd name="connsiteY572" fmla="*/ 1237869 h 2231898"/>
              <a:gd name="connsiteX573" fmla="*/ 337566 w 2018061"/>
              <a:gd name="connsiteY573" fmla="*/ 1239679 h 2231898"/>
              <a:gd name="connsiteX574" fmla="*/ 342900 w 2018061"/>
              <a:gd name="connsiteY574" fmla="*/ 1235488 h 2231898"/>
              <a:gd name="connsiteX575" fmla="*/ 335661 w 2018061"/>
              <a:gd name="connsiteY575" fmla="*/ 1237869 h 2231898"/>
              <a:gd name="connsiteX576" fmla="*/ 532638 w 2018061"/>
              <a:gd name="connsiteY576" fmla="*/ 1009269 h 2231898"/>
              <a:gd name="connsiteX577" fmla="*/ 524542 w 2018061"/>
              <a:gd name="connsiteY577" fmla="*/ 1008983 h 2231898"/>
              <a:gd name="connsiteX578" fmla="*/ 532638 w 2018061"/>
              <a:gd name="connsiteY578" fmla="*/ 1009269 h 2231898"/>
              <a:gd name="connsiteX579" fmla="*/ 150209 w 2018061"/>
              <a:gd name="connsiteY579" fmla="*/ 980789 h 2231898"/>
              <a:gd name="connsiteX580" fmla="*/ 145352 w 2018061"/>
              <a:gd name="connsiteY580" fmla="*/ 976122 h 2231898"/>
              <a:gd name="connsiteX581" fmla="*/ 150209 w 2018061"/>
              <a:gd name="connsiteY581" fmla="*/ 980789 h 2231898"/>
              <a:gd name="connsiteX582" fmla="*/ 625602 w 2018061"/>
              <a:gd name="connsiteY582" fmla="*/ 1033082 h 2231898"/>
              <a:gd name="connsiteX583" fmla="*/ 631317 w 2018061"/>
              <a:gd name="connsiteY583" fmla="*/ 997649 h 2231898"/>
              <a:gd name="connsiteX584" fmla="*/ 633793 w 2018061"/>
              <a:gd name="connsiteY584" fmla="*/ 996410 h 2231898"/>
              <a:gd name="connsiteX585" fmla="*/ 635508 w 2018061"/>
              <a:gd name="connsiteY585" fmla="*/ 1000506 h 2231898"/>
              <a:gd name="connsiteX586" fmla="*/ 640271 w 2018061"/>
              <a:gd name="connsiteY586" fmla="*/ 1001268 h 2231898"/>
              <a:gd name="connsiteX587" fmla="*/ 659892 w 2018061"/>
              <a:gd name="connsiteY587" fmla="*/ 1043940 h 2231898"/>
              <a:gd name="connsiteX588" fmla="*/ 648748 w 2018061"/>
              <a:gd name="connsiteY588" fmla="*/ 1066610 h 2231898"/>
              <a:gd name="connsiteX589" fmla="*/ 603885 w 2018061"/>
              <a:gd name="connsiteY589" fmla="*/ 1100804 h 2231898"/>
              <a:gd name="connsiteX590" fmla="*/ 632174 w 2018061"/>
              <a:gd name="connsiteY590" fmla="*/ 1114711 h 2231898"/>
              <a:gd name="connsiteX591" fmla="*/ 634746 w 2018061"/>
              <a:gd name="connsiteY591" fmla="*/ 1080802 h 2231898"/>
              <a:gd name="connsiteX592" fmla="*/ 723138 w 2018061"/>
              <a:gd name="connsiteY592" fmla="*/ 1187291 h 2231898"/>
              <a:gd name="connsiteX593" fmla="*/ 754189 w 2018061"/>
              <a:gd name="connsiteY593" fmla="*/ 1195483 h 2231898"/>
              <a:gd name="connsiteX594" fmla="*/ 734759 w 2018061"/>
              <a:gd name="connsiteY594" fmla="*/ 1235202 h 2231898"/>
              <a:gd name="connsiteX595" fmla="*/ 771620 w 2018061"/>
              <a:gd name="connsiteY595" fmla="*/ 1260253 h 2231898"/>
              <a:gd name="connsiteX596" fmla="*/ 825151 w 2018061"/>
              <a:gd name="connsiteY596" fmla="*/ 1251395 h 2231898"/>
              <a:gd name="connsiteX597" fmla="*/ 881920 w 2018061"/>
              <a:gd name="connsiteY597" fmla="*/ 1293209 h 2231898"/>
              <a:gd name="connsiteX598" fmla="*/ 853726 w 2018061"/>
              <a:gd name="connsiteY598" fmla="*/ 1293400 h 2231898"/>
              <a:gd name="connsiteX599" fmla="*/ 901922 w 2018061"/>
              <a:gd name="connsiteY599" fmla="*/ 1309973 h 2231898"/>
              <a:gd name="connsiteX600" fmla="*/ 918305 w 2018061"/>
              <a:gd name="connsiteY600" fmla="*/ 1283303 h 2231898"/>
              <a:gd name="connsiteX601" fmla="*/ 936403 w 2018061"/>
              <a:gd name="connsiteY601" fmla="*/ 1284637 h 2231898"/>
              <a:gd name="connsiteX602" fmla="*/ 989457 w 2018061"/>
              <a:gd name="connsiteY602" fmla="*/ 1317688 h 2231898"/>
              <a:gd name="connsiteX603" fmla="*/ 1110520 w 2018061"/>
              <a:gd name="connsiteY603" fmla="*/ 1285589 h 2231898"/>
              <a:gd name="connsiteX604" fmla="*/ 1208913 w 2018061"/>
              <a:gd name="connsiteY604" fmla="*/ 1242441 h 2231898"/>
              <a:gd name="connsiteX605" fmla="*/ 1284351 w 2018061"/>
              <a:gd name="connsiteY605" fmla="*/ 1145858 h 2231898"/>
              <a:gd name="connsiteX606" fmla="*/ 1247489 w 2018061"/>
              <a:gd name="connsiteY606" fmla="*/ 1120712 h 2231898"/>
              <a:gd name="connsiteX607" fmla="*/ 1275207 w 2018061"/>
              <a:gd name="connsiteY607" fmla="*/ 1064133 h 2231898"/>
              <a:gd name="connsiteX608" fmla="*/ 1317593 w 2018061"/>
              <a:gd name="connsiteY608" fmla="*/ 1063752 h 2231898"/>
              <a:gd name="connsiteX609" fmla="*/ 1283494 w 2018061"/>
              <a:gd name="connsiteY609" fmla="*/ 1032986 h 2231898"/>
              <a:gd name="connsiteX610" fmla="*/ 1311116 w 2018061"/>
              <a:gd name="connsiteY610" fmla="*/ 962216 h 2231898"/>
              <a:gd name="connsiteX611" fmla="*/ 1322451 w 2018061"/>
              <a:gd name="connsiteY611" fmla="*/ 967740 h 2231898"/>
              <a:gd name="connsiteX612" fmla="*/ 1290923 w 2018061"/>
              <a:gd name="connsiteY612" fmla="*/ 917258 h 2231898"/>
              <a:gd name="connsiteX613" fmla="*/ 1324642 w 2018061"/>
              <a:gd name="connsiteY613" fmla="*/ 891635 h 2231898"/>
              <a:gd name="connsiteX614" fmla="*/ 1276731 w 2018061"/>
              <a:gd name="connsiteY614" fmla="*/ 903256 h 2231898"/>
              <a:gd name="connsiteX615" fmla="*/ 1256824 w 2018061"/>
              <a:gd name="connsiteY615" fmla="*/ 886396 h 2231898"/>
              <a:gd name="connsiteX616" fmla="*/ 1287589 w 2018061"/>
              <a:gd name="connsiteY616" fmla="*/ 852297 h 2231898"/>
              <a:gd name="connsiteX617" fmla="*/ 1270349 w 2018061"/>
              <a:gd name="connsiteY617" fmla="*/ 815721 h 2231898"/>
              <a:gd name="connsiteX618" fmla="*/ 1239012 w 2018061"/>
              <a:gd name="connsiteY618" fmla="*/ 779336 h 2231898"/>
              <a:gd name="connsiteX619" fmla="*/ 1182338 w 2018061"/>
              <a:gd name="connsiteY619" fmla="*/ 751523 h 2231898"/>
              <a:gd name="connsiteX620" fmla="*/ 1193387 w 2018061"/>
              <a:gd name="connsiteY620" fmla="*/ 714756 h 2231898"/>
              <a:gd name="connsiteX621" fmla="*/ 1071753 w 2018061"/>
              <a:gd name="connsiteY621" fmla="*/ 676275 h 2231898"/>
              <a:gd name="connsiteX622" fmla="*/ 1091279 w 2018061"/>
              <a:gd name="connsiteY622" fmla="*/ 664845 h 2231898"/>
              <a:gd name="connsiteX623" fmla="*/ 950214 w 2018061"/>
              <a:gd name="connsiteY623" fmla="*/ 665988 h 2231898"/>
              <a:gd name="connsiteX624" fmla="*/ 896207 w 2018061"/>
              <a:gd name="connsiteY624" fmla="*/ 692087 h 2231898"/>
              <a:gd name="connsiteX625" fmla="*/ 903446 w 2018061"/>
              <a:gd name="connsiteY625" fmla="*/ 681419 h 2231898"/>
              <a:gd name="connsiteX626" fmla="*/ 899636 w 2018061"/>
              <a:gd name="connsiteY626" fmla="*/ 669131 h 2231898"/>
              <a:gd name="connsiteX627" fmla="*/ 877538 w 2018061"/>
              <a:gd name="connsiteY627" fmla="*/ 671608 h 2231898"/>
              <a:gd name="connsiteX628" fmla="*/ 856774 w 2018061"/>
              <a:gd name="connsiteY628" fmla="*/ 656368 h 2231898"/>
              <a:gd name="connsiteX629" fmla="*/ 856774 w 2018061"/>
              <a:gd name="connsiteY629" fmla="*/ 656273 h 2231898"/>
              <a:gd name="connsiteX630" fmla="*/ 854774 w 2018061"/>
              <a:gd name="connsiteY630" fmla="*/ 655987 h 2231898"/>
              <a:gd name="connsiteX631" fmla="*/ 824960 w 2018061"/>
              <a:gd name="connsiteY631" fmla="*/ 659702 h 2231898"/>
              <a:gd name="connsiteX632" fmla="*/ 803720 w 2018061"/>
              <a:gd name="connsiteY632" fmla="*/ 664940 h 2231898"/>
              <a:gd name="connsiteX633" fmla="*/ 785813 w 2018061"/>
              <a:gd name="connsiteY633" fmla="*/ 665607 h 2231898"/>
              <a:gd name="connsiteX634" fmla="*/ 769239 w 2018061"/>
              <a:gd name="connsiteY634" fmla="*/ 690658 h 2231898"/>
              <a:gd name="connsiteX635" fmla="*/ 742664 w 2018061"/>
              <a:gd name="connsiteY635" fmla="*/ 738854 h 2231898"/>
              <a:gd name="connsiteX636" fmla="*/ 747046 w 2018061"/>
              <a:gd name="connsiteY636" fmla="*/ 747141 h 2231898"/>
              <a:gd name="connsiteX637" fmla="*/ 742093 w 2018061"/>
              <a:gd name="connsiteY637" fmla="*/ 746760 h 2231898"/>
              <a:gd name="connsiteX638" fmla="*/ 734282 w 2018061"/>
              <a:gd name="connsiteY638" fmla="*/ 820198 h 2231898"/>
              <a:gd name="connsiteX639" fmla="*/ 724186 w 2018061"/>
              <a:gd name="connsiteY639" fmla="*/ 828961 h 2231898"/>
              <a:gd name="connsiteX640" fmla="*/ 712470 w 2018061"/>
              <a:gd name="connsiteY640" fmla="*/ 812483 h 2231898"/>
              <a:gd name="connsiteX641" fmla="*/ 721138 w 2018061"/>
              <a:gd name="connsiteY641" fmla="*/ 832199 h 2231898"/>
              <a:gd name="connsiteX642" fmla="*/ 712184 w 2018061"/>
              <a:gd name="connsiteY642" fmla="*/ 844106 h 2231898"/>
              <a:gd name="connsiteX643" fmla="*/ 686753 w 2018061"/>
              <a:gd name="connsiteY643" fmla="*/ 832675 h 2231898"/>
              <a:gd name="connsiteX644" fmla="*/ 686753 w 2018061"/>
              <a:gd name="connsiteY644" fmla="*/ 830199 h 2231898"/>
              <a:gd name="connsiteX645" fmla="*/ 677609 w 2018061"/>
              <a:gd name="connsiteY645" fmla="*/ 830390 h 2231898"/>
              <a:gd name="connsiteX646" fmla="*/ 670084 w 2018061"/>
              <a:gd name="connsiteY646" fmla="*/ 834009 h 2231898"/>
              <a:gd name="connsiteX647" fmla="*/ 670655 w 2018061"/>
              <a:gd name="connsiteY647" fmla="*/ 837914 h 2231898"/>
              <a:gd name="connsiteX648" fmla="*/ 681704 w 2018061"/>
              <a:gd name="connsiteY648" fmla="*/ 838676 h 2231898"/>
              <a:gd name="connsiteX649" fmla="*/ 675418 w 2018061"/>
              <a:gd name="connsiteY649" fmla="*/ 843248 h 2231898"/>
              <a:gd name="connsiteX650" fmla="*/ 703802 w 2018061"/>
              <a:gd name="connsiteY650" fmla="*/ 859441 h 2231898"/>
              <a:gd name="connsiteX651" fmla="*/ 701993 w 2018061"/>
              <a:gd name="connsiteY651" fmla="*/ 878681 h 2231898"/>
              <a:gd name="connsiteX652" fmla="*/ 693801 w 2018061"/>
              <a:gd name="connsiteY652" fmla="*/ 884301 h 2231898"/>
              <a:gd name="connsiteX653" fmla="*/ 686657 w 2018061"/>
              <a:gd name="connsiteY653" fmla="*/ 874300 h 2231898"/>
              <a:gd name="connsiteX654" fmla="*/ 652463 w 2018061"/>
              <a:gd name="connsiteY654" fmla="*/ 889254 h 2231898"/>
              <a:gd name="connsiteX655" fmla="*/ 654463 w 2018061"/>
              <a:gd name="connsiteY655" fmla="*/ 893254 h 2231898"/>
              <a:gd name="connsiteX656" fmla="*/ 646938 w 2018061"/>
              <a:gd name="connsiteY656" fmla="*/ 895541 h 2231898"/>
              <a:gd name="connsiteX657" fmla="*/ 647986 w 2018061"/>
              <a:gd name="connsiteY657" fmla="*/ 919353 h 2231898"/>
              <a:gd name="connsiteX658" fmla="*/ 668464 w 2018061"/>
              <a:gd name="connsiteY658" fmla="*/ 933355 h 2231898"/>
              <a:gd name="connsiteX659" fmla="*/ 653320 w 2018061"/>
              <a:gd name="connsiteY659" fmla="*/ 942213 h 2231898"/>
              <a:gd name="connsiteX660" fmla="*/ 678942 w 2018061"/>
              <a:gd name="connsiteY660" fmla="*/ 961835 h 2231898"/>
              <a:gd name="connsiteX661" fmla="*/ 678942 w 2018061"/>
              <a:gd name="connsiteY661" fmla="*/ 975932 h 2231898"/>
              <a:gd name="connsiteX662" fmla="*/ 629603 w 2018061"/>
              <a:gd name="connsiteY662" fmla="*/ 989076 h 2231898"/>
              <a:gd name="connsiteX663" fmla="*/ 626174 w 2018061"/>
              <a:gd name="connsiteY663" fmla="*/ 968026 h 2231898"/>
              <a:gd name="connsiteX664" fmla="*/ 561594 w 2018061"/>
              <a:gd name="connsiteY664" fmla="*/ 970788 h 2231898"/>
              <a:gd name="connsiteX665" fmla="*/ 567023 w 2018061"/>
              <a:gd name="connsiteY665" fmla="*/ 1018223 h 2231898"/>
              <a:gd name="connsiteX666" fmla="*/ 625602 w 2018061"/>
              <a:gd name="connsiteY666" fmla="*/ 1032796 h 2231898"/>
              <a:gd name="connsiteX667" fmla="*/ 681133 w 2018061"/>
              <a:gd name="connsiteY667" fmla="*/ 885825 h 2231898"/>
              <a:gd name="connsiteX668" fmla="*/ 681704 w 2018061"/>
              <a:gd name="connsiteY668" fmla="*/ 888778 h 2231898"/>
              <a:gd name="connsiteX669" fmla="*/ 672370 w 2018061"/>
              <a:gd name="connsiteY669" fmla="*/ 890587 h 2231898"/>
              <a:gd name="connsiteX670" fmla="*/ 681133 w 2018061"/>
              <a:gd name="connsiteY670" fmla="*/ 885920 h 2231898"/>
              <a:gd name="connsiteX671" fmla="*/ 658559 w 2018061"/>
              <a:gd name="connsiteY671" fmla="*/ 891350 h 2231898"/>
              <a:gd name="connsiteX672" fmla="*/ 661702 w 2018061"/>
              <a:gd name="connsiteY672" fmla="*/ 892207 h 2231898"/>
              <a:gd name="connsiteX673" fmla="*/ 659225 w 2018061"/>
              <a:gd name="connsiteY673" fmla="*/ 892588 h 2231898"/>
              <a:gd name="connsiteX674" fmla="*/ 658463 w 2018061"/>
              <a:gd name="connsiteY674" fmla="*/ 891350 h 2231898"/>
              <a:gd name="connsiteX675" fmla="*/ 642271 w 2018061"/>
              <a:gd name="connsiteY675" fmla="*/ 991267 h 2231898"/>
              <a:gd name="connsiteX676" fmla="*/ 653796 w 2018061"/>
              <a:gd name="connsiteY676" fmla="*/ 998982 h 2231898"/>
              <a:gd name="connsiteX677" fmla="*/ 650272 w 2018061"/>
              <a:gd name="connsiteY677" fmla="*/ 997744 h 2231898"/>
              <a:gd name="connsiteX678" fmla="*/ 649414 w 2018061"/>
              <a:gd name="connsiteY678" fmla="*/ 993934 h 2231898"/>
              <a:gd name="connsiteX679" fmla="*/ 642271 w 2018061"/>
              <a:gd name="connsiteY679" fmla="*/ 991362 h 2231898"/>
              <a:gd name="connsiteX680" fmla="*/ 385667 w 2018061"/>
              <a:gd name="connsiteY680" fmla="*/ 1002602 h 2231898"/>
              <a:gd name="connsiteX681" fmla="*/ 344138 w 2018061"/>
              <a:gd name="connsiteY681" fmla="*/ 987266 h 2231898"/>
              <a:gd name="connsiteX682" fmla="*/ 385667 w 2018061"/>
              <a:gd name="connsiteY682" fmla="*/ 1002602 h 2231898"/>
              <a:gd name="connsiteX683" fmla="*/ 521780 w 2018061"/>
              <a:gd name="connsiteY683" fmla="*/ 1003173 h 2231898"/>
              <a:gd name="connsiteX684" fmla="*/ 519589 w 2018061"/>
              <a:gd name="connsiteY684" fmla="*/ 998601 h 2231898"/>
              <a:gd name="connsiteX685" fmla="*/ 515874 w 2018061"/>
              <a:gd name="connsiteY685" fmla="*/ 1001840 h 2231898"/>
              <a:gd name="connsiteX686" fmla="*/ 521780 w 2018061"/>
              <a:gd name="connsiteY686" fmla="*/ 1003173 h 2231898"/>
              <a:gd name="connsiteX687" fmla="*/ 262890 w 2018061"/>
              <a:gd name="connsiteY687" fmla="*/ 1252538 h 2231898"/>
              <a:gd name="connsiteX688" fmla="*/ 242697 w 2018061"/>
              <a:gd name="connsiteY688" fmla="*/ 1260253 h 2231898"/>
              <a:gd name="connsiteX689" fmla="*/ 262890 w 2018061"/>
              <a:gd name="connsiteY689" fmla="*/ 1252538 h 2231898"/>
              <a:gd name="connsiteX690" fmla="*/ 412051 w 2018061"/>
              <a:gd name="connsiteY690" fmla="*/ 1147096 h 2231898"/>
              <a:gd name="connsiteX691" fmla="*/ 418433 w 2018061"/>
              <a:gd name="connsiteY691" fmla="*/ 1146334 h 2231898"/>
              <a:gd name="connsiteX692" fmla="*/ 414433 w 2018061"/>
              <a:gd name="connsiteY692" fmla="*/ 1146334 h 2231898"/>
              <a:gd name="connsiteX693" fmla="*/ 417671 w 2018061"/>
              <a:gd name="connsiteY693" fmla="*/ 1144048 h 2231898"/>
              <a:gd name="connsiteX694" fmla="*/ 411956 w 2018061"/>
              <a:gd name="connsiteY694" fmla="*/ 1147096 h 2231898"/>
              <a:gd name="connsiteX695" fmla="*/ 471583 w 2018061"/>
              <a:gd name="connsiteY695" fmla="*/ 1161764 h 2231898"/>
              <a:gd name="connsiteX696" fmla="*/ 481298 w 2018061"/>
              <a:gd name="connsiteY696" fmla="*/ 1159955 h 2231898"/>
              <a:gd name="connsiteX697" fmla="*/ 471583 w 2018061"/>
              <a:gd name="connsiteY697" fmla="*/ 1161764 h 2231898"/>
              <a:gd name="connsiteX698" fmla="*/ 407765 w 2018061"/>
              <a:gd name="connsiteY698" fmla="*/ 1195959 h 2231898"/>
              <a:gd name="connsiteX699" fmla="*/ 393001 w 2018061"/>
              <a:gd name="connsiteY699" fmla="*/ 1195673 h 2231898"/>
              <a:gd name="connsiteX700" fmla="*/ 406051 w 2018061"/>
              <a:gd name="connsiteY700" fmla="*/ 1199007 h 2231898"/>
              <a:gd name="connsiteX701" fmla="*/ 403860 w 2018061"/>
              <a:gd name="connsiteY701" fmla="*/ 1192244 h 2231898"/>
              <a:gd name="connsiteX702" fmla="*/ 407670 w 2018061"/>
              <a:gd name="connsiteY702" fmla="*/ 1196054 h 2231898"/>
              <a:gd name="connsiteX703" fmla="*/ 26479 w 2018061"/>
              <a:gd name="connsiteY703" fmla="*/ 989838 h 2231898"/>
              <a:gd name="connsiteX704" fmla="*/ 10287 w 2018061"/>
              <a:gd name="connsiteY704" fmla="*/ 986314 h 2231898"/>
              <a:gd name="connsiteX705" fmla="*/ 13621 w 2018061"/>
              <a:gd name="connsiteY705" fmla="*/ 993172 h 2231898"/>
              <a:gd name="connsiteX706" fmla="*/ 26575 w 2018061"/>
              <a:gd name="connsiteY706" fmla="*/ 989838 h 2231898"/>
              <a:gd name="connsiteX707" fmla="*/ 164306 w 2018061"/>
              <a:gd name="connsiteY707" fmla="*/ 1237774 h 2231898"/>
              <a:gd name="connsiteX708" fmla="*/ 219932 w 2018061"/>
              <a:gd name="connsiteY708" fmla="*/ 1282732 h 2231898"/>
              <a:gd name="connsiteX709" fmla="*/ 164306 w 2018061"/>
              <a:gd name="connsiteY709" fmla="*/ 1237774 h 2231898"/>
              <a:gd name="connsiteX710" fmla="*/ 654082 w 2018061"/>
              <a:gd name="connsiteY710" fmla="*/ 665512 h 2231898"/>
              <a:gd name="connsiteX711" fmla="*/ 655510 w 2018061"/>
              <a:gd name="connsiteY711" fmla="*/ 669989 h 2231898"/>
              <a:gd name="connsiteX712" fmla="*/ 663893 w 2018061"/>
              <a:gd name="connsiteY712" fmla="*/ 671036 h 2231898"/>
              <a:gd name="connsiteX713" fmla="*/ 654082 w 2018061"/>
              <a:gd name="connsiteY713" fmla="*/ 665417 h 2231898"/>
              <a:gd name="connsiteX714" fmla="*/ 342233 w 2018061"/>
              <a:gd name="connsiteY714" fmla="*/ 1212247 h 2231898"/>
              <a:gd name="connsiteX715" fmla="*/ 309943 w 2018061"/>
              <a:gd name="connsiteY715" fmla="*/ 1223486 h 2231898"/>
              <a:gd name="connsiteX716" fmla="*/ 342233 w 2018061"/>
              <a:gd name="connsiteY716" fmla="*/ 1212247 h 2231898"/>
              <a:gd name="connsiteX717" fmla="*/ 109823 w 2018061"/>
              <a:gd name="connsiteY717" fmla="*/ 1268730 h 2231898"/>
              <a:gd name="connsiteX718" fmla="*/ 103823 w 2018061"/>
              <a:gd name="connsiteY718" fmla="*/ 1264539 h 2231898"/>
              <a:gd name="connsiteX719" fmla="*/ 101727 w 2018061"/>
              <a:gd name="connsiteY719" fmla="*/ 1268444 h 2231898"/>
              <a:gd name="connsiteX720" fmla="*/ 104965 w 2018061"/>
              <a:gd name="connsiteY720" fmla="*/ 1272540 h 2231898"/>
              <a:gd name="connsiteX721" fmla="*/ 109823 w 2018061"/>
              <a:gd name="connsiteY721" fmla="*/ 1268825 h 2231898"/>
              <a:gd name="connsiteX722" fmla="*/ 128969 w 2018061"/>
              <a:gd name="connsiteY722" fmla="*/ 1271778 h 2231898"/>
              <a:gd name="connsiteX723" fmla="*/ 145637 w 2018061"/>
              <a:gd name="connsiteY723" fmla="*/ 1261396 h 2231898"/>
              <a:gd name="connsiteX724" fmla="*/ 128969 w 2018061"/>
              <a:gd name="connsiteY724" fmla="*/ 1271778 h 2231898"/>
              <a:gd name="connsiteX725" fmla="*/ 984695 w 2018061"/>
              <a:gd name="connsiteY725" fmla="*/ 1956721 h 2231898"/>
              <a:gd name="connsiteX726" fmla="*/ 966121 w 2018061"/>
              <a:gd name="connsiteY726" fmla="*/ 1929765 h 2231898"/>
              <a:gd name="connsiteX727" fmla="*/ 984695 w 2018061"/>
              <a:gd name="connsiteY727" fmla="*/ 1956721 h 2231898"/>
              <a:gd name="connsiteX728" fmla="*/ 486251 w 2018061"/>
              <a:gd name="connsiteY728" fmla="*/ 986885 h 2231898"/>
              <a:gd name="connsiteX729" fmla="*/ 477488 w 2018061"/>
              <a:gd name="connsiteY729" fmla="*/ 997172 h 2231898"/>
              <a:gd name="connsiteX730" fmla="*/ 491395 w 2018061"/>
              <a:gd name="connsiteY730" fmla="*/ 998887 h 2231898"/>
              <a:gd name="connsiteX731" fmla="*/ 486156 w 2018061"/>
              <a:gd name="connsiteY731" fmla="*/ 986790 h 2231898"/>
              <a:gd name="connsiteX732" fmla="*/ 1018413 w 2018061"/>
              <a:gd name="connsiteY732" fmla="*/ 2095500 h 2231898"/>
              <a:gd name="connsiteX733" fmla="*/ 1061942 w 2018061"/>
              <a:gd name="connsiteY733" fmla="*/ 2185988 h 2231898"/>
              <a:gd name="connsiteX734" fmla="*/ 1018413 w 2018061"/>
              <a:gd name="connsiteY734" fmla="*/ 2095500 h 2231898"/>
              <a:gd name="connsiteX735" fmla="*/ 1072801 w 2018061"/>
              <a:gd name="connsiteY735" fmla="*/ 2116931 h 2231898"/>
              <a:gd name="connsiteX736" fmla="*/ 1061942 w 2018061"/>
              <a:gd name="connsiteY736" fmla="*/ 2090452 h 2231898"/>
              <a:gd name="connsiteX737" fmla="*/ 1072801 w 2018061"/>
              <a:gd name="connsiteY737" fmla="*/ 2116931 h 2231898"/>
              <a:gd name="connsiteX738" fmla="*/ 1055846 w 2018061"/>
              <a:gd name="connsiteY738" fmla="*/ 2033683 h 2231898"/>
              <a:gd name="connsiteX739" fmla="*/ 1036320 w 2018061"/>
              <a:gd name="connsiteY739" fmla="*/ 1986058 h 2231898"/>
              <a:gd name="connsiteX740" fmla="*/ 1055846 w 2018061"/>
              <a:gd name="connsiteY740" fmla="*/ 2033683 h 2231898"/>
              <a:gd name="connsiteX741" fmla="*/ 1193578 w 2018061"/>
              <a:gd name="connsiteY741" fmla="*/ 2043875 h 2231898"/>
              <a:gd name="connsiteX742" fmla="*/ 1204532 w 2018061"/>
              <a:gd name="connsiteY742" fmla="*/ 2110931 h 2231898"/>
              <a:gd name="connsiteX743" fmla="*/ 1221486 w 2018061"/>
              <a:gd name="connsiteY743" fmla="*/ 2039303 h 2231898"/>
              <a:gd name="connsiteX744" fmla="*/ 1280541 w 2018061"/>
              <a:gd name="connsiteY744" fmla="*/ 2041493 h 2231898"/>
              <a:gd name="connsiteX745" fmla="*/ 1311688 w 2018061"/>
              <a:gd name="connsiteY745" fmla="*/ 2108930 h 2231898"/>
              <a:gd name="connsiteX746" fmla="*/ 1379601 w 2018061"/>
              <a:gd name="connsiteY746" fmla="*/ 2231898 h 2231898"/>
              <a:gd name="connsiteX747" fmla="*/ 1353503 w 2018061"/>
              <a:gd name="connsiteY747" fmla="*/ 2168462 h 2231898"/>
              <a:gd name="connsiteX748" fmla="*/ 1296924 w 2018061"/>
              <a:gd name="connsiteY748" fmla="*/ 2052447 h 2231898"/>
              <a:gd name="connsiteX749" fmla="*/ 1294162 w 2018061"/>
              <a:gd name="connsiteY749" fmla="*/ 2027492 h 2231898"/>
              <a:gd name="connsiteX750" fmla="*/ 1341787 w 2018061"/>
              <a:gd name="connsiteY750" fmla="*/ 2002441 h 2231898"/>
              <a:gd name="connsiteX751" fmla="*/ 1378077 w 2018061"/>
              <a:gd name="connsiteY751" fmla="*/ 2013776 h 2231898"/>
              <a:gd name="connsiteX752" fmla="*/ 1366076 w 2018061"/>
              <a:gd name="connsiteY752" fmla="*/ 1975580 h 2231898"/>
              <a:gd name="connsiteX753" fmla="*/ 1383792 w 2018061"/>
              <a:gd name="connsiteY753" fmla="*/ 1943957 h 2231898"/>
              <a:gd name="connsiteX754" fmla="*/ 1429417 w 2018061"/>
              <a:gd name="connsiteY754" fmla="*/ 1942147 h 2231898"/>
              <a:gd name="connsiteX755" fmla="*/ 1402556 w 2018061"/>
              <a:gd name="connsiteY755" fmla="*/ 1893761 h 2231898"/>
              <a:gd name="connsiteX756" fmla="*/ 1418749 w 2018061"/>
              <a:gd name="connsiteY756" fmla="*/ 1909191 h 2231898"/>
              <a:gd name="connsiteX757" fmla="*/ 1412843 w 2018061"/>
              <a:gd name="connsiteY757" fmla="*/ 1878806 h 2231898"/>
              <a:gd name="connsiteX758" fmla="*/ 1431512 w 2018061"/>
              <a:gd name="connsiteY758" fmla="*/ 1849946 h 2231898"/>
              <a:gd name="connsiteX759" fmla="*/ 1465993 w 2018061"/>
              <a:gd name="connsiteY759" fmla="*/ 1850041 h 2231898"/>
              <a:gd name="connsiteX760" fmla="*/ 1425321 w 2018061"/>
              <a:gd name="connsiteY760" fmla="*/ 1741932 h 2231898"/>
              <a:gd name="connsiteX761" fmla="*/ 1491520 w 2018061"/>
              <a:gd name="connsiteY761" fmla="*/ 1725359 h 2231898"/>
              <a:gd name="connsiteX762" fmla="*/ 1445895 w 2018061"/>
              <a:gd name="connsiteY762" fmla="*/ 1727073 h 2231898"/>
              <a:gd name="connsiteX763" fmla="*/ 1429226 w 2018061"/>
              <a:gd name="connsiteY763" fmla="*/ 1695355 h 2231898"/>
              <a:gd name="connsiteX764" fmla="*/ 1395698 w 2018061"/>
              <a:gd name="connsiteY764" fmla="*/ 1700879 h 2231898"/>
              <a:gd name="connsiteX765" fmla="*/ 1411605 w 2018061"/>
              <a:gd name="connsiteY765" fmla="*/ 1658112 h 2231898"/>
              <a:gd name="connsiteX766" fmla="*/ 1365123 w 2018061"/>
              <a:gd name="connsiteY766" fmla="*/ 1654207 h 2231898"/>
              <a:gd name="connsiteX767" fmla="*/ 1379220 w 2018061"/>
              <a:gd name="connsiteY767" fmla="*/ 1600295 h 2231898"/>
              <a:gd name="connsiteX768" fmla="*/ 1337215 w 2018061"/>
              <a:gd name="connsiteY768" fmla="*/ 1624394 h 2231898"/>
              <a:gd name="connsiteX769" fmla="*/ 1320641 w 2018061"/>
              <a:gd name="connsiteY769" fmla="*/ 1558290 h 2231898"/>
              <a:gd name="connsiteX770" fmla="*/ 1255395 w 2018061"/>
              <a:gd name="connsiteY770" fmla="*/ 1580483 h 2231898"/>
              <a:gd name="connsiteX771" fmla="*/ 1262920 w 2018061"/>
              <a:gd name="connsiteY771" fmla="*/ 1556290 h 2231898"/>
              <a:gd name="connsiteX772" fmla="*/ 1230344 w 2018061"/>
              <a:gd name="connsiteY772" fmla="*/ 1532954 h 2231898"/>
              <a:gd name="connsiteX773" fmla="*/ 1223772 w 2018061"/>
              <a:gd name="connsiteY773" fmla="*/ 1562672 h 2231898"/>
              <a:gd name="connsiteX774" fmla="*/ 1175290 w 2018061"/>
              <a:gd name="connsiteY774" fmla="*/ 1582103 h 2231898"/>
              <a:gd name="connsiteX775" fmla="*/ 1151573 w 2018061"/>
              <a:gd name="connsiteY775" fmla="*/ 1571911 h 2231898"/>
              <a:gd name="connsiteX776" fmla="*/ 1140047 w 2018061"/>
              <a:gd name="connsiteY776" fmla="*/ 1550384 h 2231898"/>
              <a:gd name="connsiteX777" fmla="*/ 1146334 w 2018061"/>
              <a:gd name="connsiteY777" fmla="*/ 1570196 h 2231898"/>
              <a:gd name="connsiteX778" fmla="*/ 1144524 w 2018061"/>
              <a:gd name="connsiteY778" fmla="*/ 1569911 h 2231898"/>
              <a:gd name="connsiteX779" fmla="*/ 1116521 w 2018061"/>
              <a:gd name="connsiteY779" fmla="*/ 1608963 h 2231898"/>
              <a:gd name="connsiteX780" fmla="*/ 1100804 w 2018061"/>
              <a:gd name="connsiteY780" fmla="*/ 1582865 h 2231898"/>
              <a:gd name="connsiteX781" fmla="*/ 1022509 w 2018061"/>
              <a:gd name="connsiteY781" fmla="*/ 1595628 h 2231898"/>
              <a:gd name="connsiteX782" fmla="*/ 981837 w 2018061"/>
              <a:gd name="connsiteY782" fmla="*/ 1653731 h 2231898"/>
              <a:gd name="connsiteX783" fmla="*/ 997839 w 2018061"/>
              <a:gd name="connsiteY783" fmla="*/ 1794891 h 2231898"/>
              <a:gd name="connsiteX784" fmla="*/ 997553 w 2018061"/>
              <a:gd name="connsiteY784" fmla="*/ 1898237 h 2231898"/>
              <a:gd name="connsiteX785" fmla="*/ 1039463 w 2018061"/>
              <a:gd name="connsiteY785" fmla="*/ 1908620 h 2231898"/>
              <a:gd name="connsiteX786" fmla="*/ 1038320 w 2018061"/>
              <a:gd name="connsiteY786" fmla="*/ 1971865 h 2231898"/>
              <a:gd name="connsiteX787" fmla="*/ 1072706 w 2018061"/>
              <a:gd name="connsiteY787" fmla="*/ 1971961 h 2231898"/>
              <a:gd name="connsiteX788" fmla="*/ 1073563 w 2018061"/>
              <a:gd name="connsiteY788" fmla="*/ 2011966 h 2231898"/>
              <a:gd name="connsiteX789" fmla="*/ 1144238 w 2018061"/>
              <a:gd name="connsiteY789" fmla="*/ 2023301 h 2231898"/>
              <a:gd name="connsiteX790" fmla="*/ 1136618 w 2018061"/>
              <a:gd name="connsiteY790" fmla="*/ 2081975 h 2231898"/>
              <a:gd name="connsiteX791" fmla="*/ 1193483 w 2018061"/>
              <a:gd name="connsiteY791" fmla="*/ 2043970 h 2231898"/>
              <a:gd name="connsiteX792" fmla="*/ 1113187 w 2018061"/>
              <a:gd name="connsiteY792" fmla="*/ 2148840 h 2231898"/>
              <a:gd name="connsiteX793" fmla="*/ 1135380 w 2018061"/>
              <a:gd name="connsiteY793" fmla="*/ 2179606 h 2231898"/>
              <a:gd name="connsiteX794" fmla="*/ 1113187 w 2018061"/>
              <a:gd name="connsiteY794" fmla="*/ 2148840 h 2231898"/>
              <a:gd name="connsiteX795" fmla="*/ 215836 w 2018061"/>
              <a:gd name="connsiteY795" fmla="*/ 1172528 h 2231898"/>
              <a:gd name="connsiteX796" fmla="*/ 216694 w 2018061"/>
              <a:gd name="connsiteY796" fmla="*/ 1171004 h 2231898"/>
              <a:gd name="connsiteX797" fmla="*/ 215932 w 2018061"/>
              <a:gd name="connsiteY797" fmla="*/ 1168717 h 2231898"/>
              <a:gd name="connsiteX798" fmla="*/ 214408 w 2018061"/>
              <a:gd name="connsiteY798" fmla="*/ 1167956 h 2231898"/>
              <a:gd name="connsiteX799" fmla="*/ 211931 w 2018061"/>
              <a:gd name="connsiteY799" fmla="*/ 1168717 h 2231898"/>
              <a:gd name="connsiteX800" fmla="*/ 211074 w 2018061"/>
              <a:gd name="connsiteY800" fmla="*/ 1170242 h 2231898"/>
              <a:gd name="connsiteX801" fmla="*/ 211836 w 2018061"/>
              <a:gd name="connsiteY801" fmla="*/ 1172528 h 2231898"/>
              <a:gd name="connsiteX802" fmla="*/ 213455 w 2018061"/>
              <a:gd name="connsiteY802" fmla="*/ 1173290 h 2231898"/>
              <a:gd name="connsiteX803" fmla="*/ 215836 w 2018061"/>
              <a:gd name="connsiteY803" fmla="*/ 1172528 h 2231898"/>
              <a:gd name="connsiteX804" fmla="*/ 170879 w 2018061"/>
              <a:gd name="connsiteY804" fmla="*/ 1037082 h 2231898"/>
              <a:gd name="connsiteX805" fmla="*/ 167640 w 2018061"/>
              <a:gd name="connsiteY805" fmla="*/ 1033082 h 2231898"/>
              <a:gd name="connsiteX806" fmla="*/ 161734 w 2018061"/>
              <a:gd name="connsiteY806" fmla="*/ 1037273 h 2231898"/>
              <a:gd name="connsiteX807" fmla="*/ 170879 w 2018061"/>
              <a:gd name="connsiteY807" fmla="*/ 1037082 h 2231898"/>
              <a:gd name="connsiteX808" fmla="*/ 509397 w 2018061"/>
              <a:gd name="connsiteY808" fmla="*/ 1063657 h 2231898"/>
              <a:gd name="connsiteX809" fmla="*/ 505016 w 2018061"/>
              <a:gd name="connsiteY809" fmla="*/ 1065467 h 2231898"/>
              <a:gd name="connsiteX810" fmla="*/ 493776 w 2018061"/>
              <a:gd name="connsiteY810" fmla="*/ 1070705 h 2231898"/>
              <a:gd name="connsiteX811" fmla="*/ 506254 w 2018061"/>
              <a:gd name="connsiteY811" fmla="*/ 1070324 h 2231898"/>
              <a:gd name="connsiteX812" fmla="*/ 506254 w 2018061"/>
              <a:gd name="connsiteY812" fmla="*/ 1070420 h 2231898"/>
              <a:gd name="connsiteX813" fmla="*/ 503015 w 2018061"/>
              <a:gd name="connsiteY813" fmla="*/ 1072706 h 2231898"/>
              <a:gd name="connsiteX814" fmla="*/ 496157 w 2018061"/>
              <a:gd name="connsiteY814" fmla="*/ 1076135 h 2231898"/>
              <a:gd name="connsiteX815" fmla="*/ 506063 w 2018061"/>
              <a:gd name="connsiteY815" fmla="*/ 1094232 h 2231898"/>
              <a:gd name="connsiteX816" fmla="*/ 505778 w 2018061"/>
              <a:gd name="connsiteY816" fmla="*/ 1089279 h 2231898"/>
              <a:gd name="connsiteX817" fmla="*/ 513017 w 2018061"/>
              <a:gd name="connsiteY817" fmla="*/ 1090708 h 2231898"/>
              <a:gd name="connsiteX818" fmla="*/ 506539 w 2018061"/>
              <a:gd name="connsiteY818" fmla="*/ 1079087 h 2231898"/>
              <a:gd name="connsiteX819" fmla="*/ 508540 w 2018061"/>
              <a:gd name="connsiteY819" fmla="*/ 1077182 h 2231898"/>
              <a:gd name="connsiteX820" fmla="*/ 513302 w 2018061"/>
              <a:gd name="connsiteY820" fmla="*/ 1079468 h 2231898"/>
              <a:gd name="connsiteX821" fmla="*/ 511969 w 2018061"/>
              <a:gd name="connsiteY821" fmla="*/ 1083564 h 2231898"/>
              <a:gd name="connsiteX822" fmla="*/ 518827 w 2018061"/>
              <a:gd name="connsiteY822" fmla="*/ 1080135 h 2231898"/>
              <a:gd name="connsiteX823" fmla="*/ 525209 w 2018061"/>
              <a:gd name="connsiteY823" fmla="*/ 1083088 h 2231898"/>
              <a:gd name="connsiteX824" fmla="*/ 527495 w 2018061"/>
              <a:gd name="connsiteY824" fmla="*/ 1073658 h 2231898"/>
              <a:gd name="connsiteX825" fmla="*/ 523304 w 2018061"/>
              <a:gd name="connsiteY825" fmla="*/ 1070610 h 2231898"/>
              <a:gd name="connsiteX826" fmla="*/ 527304 w 2018061"/>
              <a:gd name="connsiteY826" fmla="*/ 1068991 h 2231898"/>
              <a:gd name="connsiteX827" fmla="*/ 538448 w 2018061"/>
              <a:gd name="connsiteY827" fmla="*/ 1066991 h 2231898"/>
              <a:gd name="connsiteX828" fmla="*/ 521970 w 2018061"/>
              <a:gd name="connsiteY828" fmla="*/ 1056989 h 2231898"/>
              <a:gd name="connsiteX829" fmla="*/ 521684 w 2018061"/>
              <a:gd name="connsiteY829" fmla="*/ 1059466 h 2231898"/>
              <a:gd name="connsiteX830" fmla="*/ 509397 w 2018061"/>
              <a:gd name="connsiteY830" fmla="*/ 1063657 h 2231898"/>
              <a:gd name="connsiteX831" fmla="*/ 177356 w 2018061"/>
              <a:gd name="connsiteY831" fmla="*/ 1072896 h 2231898"/>
              <a:gd name="connsiteX832" fmla="*/ 124682 w 2018061"/>
              <a:gd name="connsiteY832" fmla="*/ 1037654 h 2231898"/>
              <a:gd name="connsiteX833" fmla="*/ 125444 w 2018061"/>
              <a:gd name="connsiteY833" fmla="*/ 1054703 h 2231898"/>
              <a:gd name="connsiteX834" fmla="*/ 177356 w 2018061"/>
              <a:gd name="connsiteY834" fmla="*/ 1072896 h 2231898"/>
              <a:gd name="connsiteX835" fmla="*/ 98298 w 2018061"/>
              <a:gd name="connsiteY835" fmla="*/ 1010031 h 2231898"/>
              <a:gd name="connsiteX836" fmla="*/ 95726 w 2018061"/>
              <a:gd name="connsiteY836" fmla="*/ 1007364 h 2231898"/>
              <a:gd name="connsiteX837" fmla="*/ 88773 w 2018061"/>
              <a:gd name="connsiteY837" fmla="*/ 1005935 h 2231898"/>
              <a:gd name="connsiteX838" fmla="*/ 92488 w 2018061"/>
              <a:gd name="connsiteY838" fmla="*/ 1010221 h 2231898"/>
              <a:gd name="connsiteX839" fmla="*/ 98298 w 2018061"/>
              <a:gd name="connsiteY839" fmla="*/ 1009936 h 2231898"/>
              <a:gd name="connsiteX840" fmla="*/ 337852 w 2018061"/>
              <a:gd name="connsiteY840" fmla="*/ 1198055 h 2231898"/>
              <a:gd name="connsiteX841" fmla="*/ 336328 w 2018061"/>
              <a:gd name="connsiteY841" fmla="*/ 1185767 h 2231898"/>
              <a:gd name="connsiteX842" fmla="*/ 333661 w 2018061"/>
              <a:gd name="connsiteY842" fmla="*/ 1193197 h 2231898"/>
              <a:gd name="connsiteX843" fmla="*/ 334423 w 2018061"/>
              <a:gd name="connsiteY843" fmla="*/ 1200150 h 2231898"/>
              <a:gd name="connsiteX844" fmla="*/ 337757 w 2018061"/>
              <a:gd name="connsiteY844" fmla="*/ 1198055 h 2231898"/>
              <a:gd name="connsiteX845" fmla="*/ 596455 w 2018061"/>
              <a:gd name="connsiteY845" fmla="*/ 1064514 h 2231898"/>
              <a:gd name="connsiteX846" fmla="*/ 597980 w 2018061"/>
              <a:gd name="connsiteY846" fmla="*/ 1056704 h 2231898"/>
              <a:gd name="connsiteX847" fmla="*/ 587788 w 2018061"/>
              <a:gd name="connsiteY847" fmla="*/ 1060133 h 2231898"/>
              <a:gd name="connsiteX848" fmla="*/ 596455 w 2018061"/>
              <a:gd name="connsiteY848" fmla="*/ 1064419 h 2231898"/>
              <a:gd name="connsiteX849" fmla="*/ 579406 w 2018061"/>
              <a:gd name="connsiteY849" fmla="*/ 1034606 h 2231898"/>
              <a:gd name="connsiteX850" fmla="*/ 568262 w 2018061"/>
              <a:gd name="connsiteY850" fmla="*/ 1044226 h 2231898"/>
              <a:gd name="connsiteX851" fmla="*/ 579406 w 2018061"/>
              <a:gd name="connsiteY851" fmla="*/ 1034606 h 2231898"/>
              <a:gd name="connsiteX852" fmla="*/ 316516 w 2018061"/>
              <a:gd name="connsiteY852" fmla="*/ 1134237 h 2231898"/>
              <a:gd name="connsiteX853" fmla="*/ 273939 w 2018061"/>
              <a:gd name="connsiteY853" fmla="*/ 1088422 h 2231898"/>
              <a:gd name="connsiteX854" fmla="*/ 234315 w 2018061"/>
              <a:gd name="connsiteY854" fmla="*/ 1083945 h 2231898"/>
              <a:gd name="connsiteX855" fmla="*/ 226695 w 2018061"/>
              <a:gd name="connsiteY855" fmla="*/ 1110329 h 2231898"/>
              <a:gd name="connsiteX856" fmla="*/ 230410 w 2018061"/>
              <a:gd name="connsiteY856" fmla="*/ 1112234 h 2231898"/>
              <a:gd name="connsiteX857" fmla="*/ 234601 w 2018061"/>
              <a:gd name="connsiteY857" fmla="*/ 1119283 h 2231898"/>
              <a:gd name="connsiteX858" fmla="*/ 227933 w 2018061"/>
              <a:gd name="connsiteY858" fmla="*/ 1145096 h 2231898"/>
              <a:gd name="connsiteX859" fmla="*/ 316421 w 2018061"/>
              <a:gd name="connsiteY859" fmla="*/ 1134332 h 2231898"/>
              <a:gd name="connsiteX860" fmla="*/ 83058 w 2018061"/>
              <a:gd name="connsiteY860" fmla="*/ 1097375 h 2231898"/>
              <a:gd name="connsiteX861" fmla="*/ 130683 w 2018061"/>
              <a:gd name="connsiteY861" fmla="*/ 1095280 h 2231898"/>
              <a:gd name="connsiteX862" fmla="*/ 92488 w 2018061"/>
              <a:gd name="connsiteY862" fmla="*/ 1079849 h 2231898"/>
              <a:gd name="connsiteX863" fmla="*/ 122968 w 2018061"/>
              <a:gd name="connsiteY863" fmla="*/ 1075182 h 2231898"/>
              <a:gd name="connsiteX864" fmla="*/ 91345 w 2018061"/>
              <a:gd name="connsiteY864" fmla="*/ 1052703 h 2231898"/>
              <a:gd name="connsiteX865" fmla="*/ 80391 w 2018061"/>
              <a:gd name="connsiteY865" fmla="*/ 1036129 h 2231898"/>
              <a:gd name="connsiteX866" fmla="*/ 18859 w 2018061"/>
              <a:gd name="connsiteY866" fmla="*/ 1031938 h 2231898"/>
              <a:gd name="connsiteX867" fmla="*/ 0 w 2018061"/>
              <a:gd name="connsiteY867" fmla="*/ 1070229 h 2231898"/>
              <a:gd name="connsiteX868" fmla="*/ 17907 w 2018061"/>
              <a:gd name="connsiteY868" fmla="*/ 1089946 h 2231898"/>
              <a:gd name="connsiteX869" fmla="*/ 82963 w 2018061"/>
              <a:gd name="connsiteY869" fmla="*/ 1097375 h 2231898"/>
              <a:gd name="connsiteX870" fmla="*/ 171450 w 2018061"/>
              <a:gd name="connsiteY870" fmla="*/ 1093470 h 2231898"/>
              <a:gd name="connsiteX871" fmla="*/ 133159 w 2018061"/>
              <a:gd name="connsiteY871" fmla="*/ 1074706 h 2231898"/>
              <a:gd name="connsiteX872" fmla="*/ 171450 w 2018061"/>
              <a:gd name="connsiteY872" fmla="*/ 1093470 h 2231898"/>
              <a:gd name="connsiteX873" fmla="*/ 1262920 w 2018061"/>
              <a:gd name="connsiteY873" fmla="*/ 1379887 h 2231898"/>
              <a:gd name="connsiteX874" fmla="*/ 1249489 w 2018061"/>
              <a:gd name="connsiteY874" fmla="*/ 1389126 h 2231898"/>
              <a:gd name="connsiteX875" fmla="*/ 1323689 w 2018061"/>
              <a:gd name="connsiteY875" fmla="*/ 1425321 h 2231898"/>
              <a:gd name="connsiteX876" fmla="*/ 1318260 w 2018061"/>
              <a:gd name="connsiteY876" fmla="*/ 1394174 h 2231898"/>
              <a:gd name="connsiteX877" fmla="*/ 1301591 w 2018061"/>
              <a:gd name="connsiteY877" fmla="*/ 1377601 h 2231898"/>
              <a:gd name="connsiteX878" fmla="*/ 1262920 w 2018061"/>
              <a:gd name="connsiteY878" fmla="*/ 1379887 h 2231898"/>
              <a:gd name="connsiteX879" fmla="*/ 501491 w 2018061"/>
              <a:gd name="connsiteY879" fmla="*/ 799529 h 2231898"/>
              <a:gd name="connsiteX880" fmla="*/ 514445 w 2018061"/>
              <a:gd name="connsiteY880" fmla="*/ 801719 h 2231898"/>
              <a:gd name="connsiteX881" fmla="*/ 501491 w 2018061"/>
              <a:gd name="connsiteY881" fmla="*/ 799529 h 2231898"/>
              <a:gd name="connsiteX882" fmla="*/ 425101 w 2018061"/>
              <a:gd name="connsiteY882" fmla="*/ 809720 h 2231898"/>
              <a:gd name="connsiteX883" fmla="*/ 412051 w 2018061"/>
              <a:gd name="connsiteY883" fmla="*/ 823912 h 2231898"/>
              <a:gd name="connsiteX884" fmla="*/ 425767 w 2018061"/>
              <a:gd name="connsiteY884" fmla="*/ 826675 h 2231898"/>
              <a:gd name="connsiteX885" fmla="*/ 425005 w 2018061"/>
              <a:gd name="connsiteY885" fmla="*/ 809720 h 2231898"/>
              <a:gd name="connsiteX886" fmla="*/ 507206 w 2018061"/>
              <a:gd name="connsiteY886" fmla="*/ 816388 h 2231898"/>
              <a:gd name="connsiteX887" fmla="*/ 531590 w 2018061"/>
              <a:gd name="connsiteY887" fmla="*/ 828961 h 2231898"/>
              <a:gd name="connsiteX888" fmla="*/ 510350 w 2018061"/>
              <a:gd name="connsiteY888" fmla="*/ 814292 h 2231898"/>
              <a:gd name="connsiteX889" fmla="*/ 511302 w 2018061"/>
              <a:gd name="connsiteY889" fmla="*/ 811816 h 2231898"/>
              <a:gd name="connsiteX890" fmla="*/ 504349 w 2018061"/>
              <a:gd name="connsiteY890" fmla="*/ 813816 h 2231898"/>
              <a:gd name="connsiteX891" fmla="*/ 508635 w 2018061"/>
              <a:gd name="connsiteY891" fmla="*/ 815435 h 2231898"/>
              <a:gd name="connsiteX892" fmla="*/ 507301 w 2018061"/>
              <a:gd name="connsiteY892" fmla="*/ 816578 h 2231898"/>
              <a:gd name="connsiteX893" fmla="*/ 431387 w 2018061"/>
              <a:gd name="connsiteY893" fmla="*/ 758190 h 2231898"/>
              <a:gd name="connsiteX894" fmla="*/ 449485 w 2018061"/>
              <a:gd name="connsiteY894" fmla="*/ 768572 h 2231898"/>
              <a:gd name="connsiteX895" fmla="*/ 464058 w 2018061"/>
              <a:gd name="connsiteY895" fmla="*/ 776383 h 2231898"/>
              <a:gd name="connsiteX896" fmla="*/ 431483 w 2018061"/>
              <a:gd name="connsiteY896" fmla="*/ 758190 h 2231898"/>
              <a:gd name="connsiteX897" fmla="*/ 510445 w 2018061"/>
              <a:gd name="connsiteY897" fmla="*/ 785336 h 2231898"/>
              <a:gd name="connsiteX898" fmla="*/ 507778 w 2018061"/>
              <a:gd name="connsiteY898" fmla="*/ 785241 h 2231898"/>
              <a:gd name="connsiteX899" fmla="*/ 505682 w 2018061"/>
              <a:gd name="connsiteY899" fmla="*/ 791908 h 2231898"/>
              <a:gd name="connsiteX900" fmla="*/ 507873 w 2018061"/>
              <a:gd name="connsiteY900" fmla="*/ 793718 h 2231898"/>
              <a:gd name="connsiteX901" fmla="*/ 513207 w 2018061"/>
              <a:gd name="connsiteY901" fmla="*/ 791146 h 2231898"/>
              <a:gd name="connsiteX902" fmla="*/ 510445 w 2018061"/>
              <a:gd name="connsiteY902" fmla="*/ 785432 h 2231898"/>
              <a:gd name="connsiteX903" fmla="*/ 565880 w 2018061"/>
              <a:gd name="connsiteY903" fmla="*/ 814387 h 2231898"/>
              <a:gd name="connsiteX904" fmla="*/ 569785 w 2018061"/>
              <a:gd name="connsiteY904" fmla="*/ 817436 h 2231898"/>
              <a:gd name="connsiteX905" fmla="*/ 565880 w 2018061"/>
              <a:gd name="connsiteY905" fmla="*/ 814387 h 2231898"/>
              <a:gd name="connsiteX906" fmla="*/ 284702 w 2018061"/>
              <a:gd name="connsiteY906" fmla="*/ 834104 h 2231898"/>
              <a:gd name="connsiteX907" fmla="*/ 278225 w 2018061"/>
              <a:gd name="connsiteY907" fmla="*/ 834962 h 2231898"/>
              <a:gd name="connsiteX908" fmla="*/ 284702 w 2018061"/>
              <a:gd name="connsiteY908" fmla="*/ 834104 h 2231898"/>
              <a:gd name="connsiteX909" fmla="*/ 634079 w 2018061"/>
              <a:gd name="connsiteY909" fmla="*/ 840486 h 2231898"/>
              <a:gd name="connsiteX910" fmla="*/ 629888 w 2018061"/>
              <a:gd name="connsiteY910" fmla="*/ 835533 h 2231898"/>
              <a:gd name="connsiteX911" fmla="*/ 632841 w 2018061"/>
              <a:gd name="connsiteY911" fmla="*/ 840867 h 2231898"/>
              <a:gd name="connsiteX912" fmla="*/ 631603 w 2018061"/>
              <a:gd name="connsiteY912" fmla="*/ 841915 h 2231898"/>
              <a:gd name="connsiteX913" fmla="*/ 626459 w 2018061"/>
              <a:gd name="connsiteY913" fmla="*/ 833152 h 2231898"/>
              <a:gd name="connsiteX914" fmla="*/ 625983 w 2018061"/>
              <a:gd name="connsiteY914" fmla="*/ 831818 h 2231898"/>
              <a:gd name="connsiteX915" fmla="*/ 625697 w 2018061"/>
              <a:gd name="connsiteY915" fmla="*/ 831818 h 2231898"/>
              <a:gd name="connsiteX916" fmla="*/ 614458 w 2018061"/>
              <a:gd name="connsiteY916" fmla="*/ 813149 h 2231898"/>
              <a:gd name="connsiteX917" fmla="*/ 614553 w 2018061"/>
              <a:gd name="connsiteY917" fmla="*/ 813054 h 2231898"/>
              <a:gd name="connsiteX918" fmla="*/ 611029 w 2018061"/>
              <a:gd name="connsiteY918" fmla="*/ 797909 h 2231898"/>
              <a:gd name="connsiteX919" fmla="*/ 603599 w 2018061"/>
              <a:gd name="connsiteY919" fmla="*/ 791528 h 2231898"/>
              <a:gd name="connsiteX920" fmla="*/ 602171 w 2018061"/>
              <a:gd name="connsiteY920" fmla="*/ 791623 h 2231898"/>
              <a:gd name="connsiteX921" fmla="*/ 586168 w 2018061"/>
              <a:gd name="connsiteY921" fmla="*/ 753428 h 2231898"/>
              <a:gd name="connsiteX922" fmla="*/ 596455 w 2018061"/>
              <a:gd name="connsiteY922" fmla="*/ 765143 h 2231898"/>
              <a:gd name="connsiteX923" fmla="*/ 572929 w 2018061"/>
              <a:gd name="connsiteY923" fmla="*/ 720662 h 2231898"/>
              <a:gd name="connsiteX924" fmla="*/ 581692 w 2018061"/>
              <a:gd name="connsiteY924" fmla="*/ 711041 h 2231898"/>
              <a:gd name="connsiteX925" fmla="*/ 567500 w 2018061"/>
              <a:gd name="connsiteY925" fmla="*/ 710660 h 2231898"/>
              <a:gd name="connsiteX926" fmla="*/ 541972 w 2018061"/>
              <a:gd name="connsiteY926" fmla="*/ 673227 h 2231898"/>
              <a:gd name="connsiteX927" fmla="*/ 540258 w 2018061"/>
              <a:gd name="connsiteY927" fmla="*/ 681895 h 2231898"/>
              <a:gd name="connsiteX928" fmla="*/ 563594 w 2018061"/>
              <a:gd name="connsiteY928" fmla="*/ 712089 h 2231898"/>
              <a:gd name="connsiteX929" fmla="*/ 557403 w 2018061"/>
              <a:gd name="connsiteY929" fmla="*/ 722662 h 2231898"/>
              <a:gd name="connsiteX930" fmla="*/ 597122 w 2018061"/>
              <a:gd name="connsiteY930" fmla="*/ 792290 h 2231898"/>
              <a:gd name="connsiteX931" fmla="*/ 586740 w 2018061"/>
              <a:gd name="connsiteY931" fmla="*/ 817912 h 2231898"/>
              <a:gd name="connsiteX932" fmla="*/ 610457 w 2018061"/>
              <a:gd name="connsiteY932" fmla="*/ 816483 h 2231898"/>
              <a:gd name="connsiteX933" fmla="*/ 620459 w 2018061"/>
              <a:gd name="connsiteY933" fmla="*/ 833152 h 2231898"/>
              <a:gd name="connsiteX934" fmla="*/ 619601 w 2018061"/>
              <a:gd name="connsiteY934" fmla="*/ 841153 h 2231898"/>
              <a:gd name="connsiteX935" fmla="*/ 620173 w 2018061"/>
              <a:gd name="connsiteY935" fmla="*/ 834676 h 2231898"/>
              <a:gd name="connsiteX936" fmla="*/ 621030 w 2018061"/>
              <a:gd name="connsiteY936" fmla="*/ 834009 h 2231898"/>
              <a:gd name="connsiteX937" fmla="*/ 627221 w 2018061"/>
              <a:gd name="connsiteY937" fmla="*/ 843439 h 2231898"/>
              <a:gd name="connsiteX938" fmla="*/ 627031 w 2018061"/>
              <a:gd name="connsiteY938" fmla="*/ 843725 h 2231898"/>
              <a:gd name="connsiteX939" fmla="*/ 627507 w 2018061"/>
              <a:gd name="connsiteY939" fmla="*/ 843915 h 2231898"/>
              <a:gd name="connsiteX940" fmla="*/ 643700 w 2018061"/>
              <a:gd name="connsiteY940" fmla="*/ 865156 h 2231898"/>
              <a:gd name="connsiteX941" fmla="*/ 631793 w 2018061"/>
              <a:gd name="connsiteY941" fmla="*/ 842391 h 2231898"/>
              <a:gd name="connsiteX942" fmla="*/ 633889 w 2018061"/>
              <a:gd name="connsiteY942" fmla="*/ 840391 h 2231898"/>
              <a:gd name="connsiteX943" fmla="*/ 334804 w 2018061"/>
              <a:gd name="connsiteY943" fmla="*/ 752951 h 2231898"/>
              <a:gd name="connsiteX944" fmla="*/ 319088 w 2018061"/>
              <a:gd name="connsiteY944" fmla="*/ 750665 h 2231898"/>
              <a:gd name="connsiteX945" fmla="*/ 334804 w 2018061"/>
              <a:gd name="connsiteY945" fmla="*/ 752951 h 2231898"/>
              <a:gd name="connsiteX946" fmla="*/ 336137 w 2018061"/>
              <a:gd name="connsiteY946" fmla="*/ 823817 h 2231898"/>
              <a:gd name="connsiteX947" fmla="*/ 346043 w 2018061"/>
              <a:gd name="connsiteY947" fmla="*/ 825627 h 2231898"/>
              <a:gd name="connsiteX948" fmla="*/ 336137 w 2018061"/>
              <a:gd name="connsiteY948" fmla="*/ 823817 h 2231898"/>
              <a:gd name="connsiteX949" fmla="*/ 581025 w 2018061"/>
              <a:gd name="connsiteY949" fmla="*/ 707327 h 2231898"/>
              <a:gd name="connsiteX950" fmla="*/ 586359 w 2018061"/>
              <a:gd name="connsiteY950" fmla="*/ 699135 h 2231898"/>
              <a:gd name="connsiteX951" fmla="*/ 575596 w 2018061"/>
              <a:gd name="connsiteY951" fmla="*/ 701516 h 2231898"/>
              <a:gd name="connsiteX952" fmla="*/ 581025 w 2018061"/>
              <a:gd name="connsiteY952" fmla="*/ 707327 h 2231898"/>
              <a:gd name="connsiteX953" fmla="*/ 569785 w 2018061"/>
              <a:gd name="connsiteY953" fmla="*/ 817436 h 2231898"/>
              <a:gd name="connsiteX954" fmla="*/ 570643 w 2018061"/>
              <a:gd name="connsiteY954" fmla="*/ 824389 h 2231898"/>
              <a:gd name="connsiteX955" fmla="*/ 576167 w 2018061"/>
              <a:gd name="connsiteY955" fmla="*/ 841534 h 2231898"/>
              <a:gd name="connsiteX956" fmla="*/ 583978 w 2018061"/>
              <a:gd name="connsiteY956" fmla="*/ 847725 h 2231898"/>
              <a:gd name="connsiteX957" fmla="*/ 587407 w 2018061"/>
              <a:gd name="connsiteY957" fmla="*/ 847249 h 2231898"/>
              <a:gd name="connsiteX958" fmla="*/ 569690 w 2018061"/>
              <a:gd name="connsiteY958" fmla="*/ 817436 h 2231898"/>
              <a:gd name="connsiteX959" fmla="*/ 180594 w 2018061"/>
              <a:gd name="connsiteY959" fmla="*/ 657987 h 2231898"/>
              <a:gd name="connsiteX960" fmla="*/ 168211 w 2018061"/>
              <a:gd name="connsiteY960" fmla="*/ 659702 h 2231898"/>
              <a:gd name="connsiteX961" fmla="*/ 180594 w 2018061"/>
              <a:gd name="connsiteY961" fmla="*/ 657987 h 2231898"/>
              <a:gd name="connsiteX962" fmla="*/ 275558 w 2018061"/>
              <a:gd name="connsiteY962" fmla="*/ 730853 h 2231898"/>
              <a:gd name="connsiteX963" fmla="*/ 288322 w 2018061"/>
              <a:gd name="connsiteY963" fmla="*/ 732949 h 2231898"/>
              <a:gd name="connsiteX964" fmla="*/ 275558 w 2018061"/>
              <a:gd name="connsiteY964" fmla="*/ 730853 h 2231898"/>
              <a:gd name="connsiteX965" fmla="*/ 508254 w 2018061"/>
              <a:gd name="connsiteY965" fmla="*/ 683419 h 2231898"/>
              <a:gd name="connsiteX966" fmla="*/ 538543 w 2018061"/>
              <a:gd name="connsiteY966" fmla="*/ 675323 h 2231898"/>
              <a:gd name="connsiteX967" fmla="*/ 508254 w 2018061"/>
              <a:gd name="connsiteY967" fmla="*/ 683419 h 2231898"/>
              <a:gd name="connsiteX968" fmla="*/ 637889 w 2018061"/>
              <a:gd name="connsiteY968" fmla="*/ 682752 h 2231898"/>
              <a:gd name="connsiteX969" fmla="*/ 646462 w 2018061"/>
              <a:gd name="connsiteY969" fmla="*/ 675799 h 2231898"/>
              <a:gd name="connsiteX970" fmla="*/ 637889 w 2018061"/>
              <a:gd name="connsiteY970" fmla="*/ 682752 h 2231898"/>
              <a:gd name="connsiteX971" fmla="*/ 740378 w 2018061"/>
              <a:gd name="connsiteY971" fmla="*/ 690372 h 2231898"/>
              <a:gd name="connsiteX972" fmla="*/ 764381 w 2018061"/>
              <a:gd name="connsiteY972" fmla="*/ 692753 h 2231898"/>
              <a:gd name="connsiteX973" fmla="*/ 740378 w 2018061"/>
              <a:gd name="connsiteY973" fmla="*/ 690372 h 2231898"/>
              <a:gd name="connsiteX974" fmla="*/ 424910 w 2018061"/>
              <a:gd name="connsiteY974" fmla="*/ 709041 h 2231898"/>
              <a:gd name="connsiteX975" fmla="*/ 418433 w 2018061"/>
              <a:gd name="connsiteY975" fmla="*/ 701231 h 2231898"/>
              <a:gd name="connsiteX976" fmla="*/ 415480 w 2018061"/>
              <a:gd name="connsiteY976" fmla="*/ 704660 h 2231898"/>
              <a:gd name="connsiteX977" fmla="*/ 424910 w 2018061"/>
              <a:gd name="connsiteY977" fmla="*/ 709041 h 2231898"/>
              <a:gd name="connsiteX978" fmla="*/ 452342 w 2018061"/>
              <a:gd name="connsiteY978" fmla="*/ 747046 h 2231898"/>
              <a:gd name="connsiteX979" fmla="*/ 453295 w 2018061"/>
              <a:gd name="connsiteY979" fmla="*/ 738092 h 2231898"/>
              <a:gd name="connsiteX980" fmla="*/ 449009 w 2018061"/>
              <a:gd name="connsiteY980" fmla="*/ 740188 h 2231898"/>
              <a:gd name="connsiteX981" fmla="*/ 452342 w 2018061"/>
              <a:gd name="connsiteY981" fmla="*/ 747046 h 2231898"/>
              <a:gd name="connsiteX982" fmla="*/ 331089 w 2018061"/>
              <a:gd name="connsiteY982" fmla="*/ 701135 h 2231898"/>
              <a:gd name="connsiteX983" fmla="*/ 323469 w 2018061"/>
              <a:gd name="connsiteY983" fmla="*/ 699135 h 2231898"/>
              <a:gd name="connsiteX984" fmla="*/ 331089 w 2018061"/>
              <a:gd name="connsiteY984" fmla="*/ 701135 h 2231898"/>
              <a:gd name="connsiteX985" fmla="*/ 262985 w 2018061"/>
              <a:gd name="connsiteY985" fmla="*/ 726948 h 2231898"/>
              <a:gd name="connsiteX986" fmla="*/ 255937 w 2018061"/>
              <a:gd name="connsiteY986" fmla="*/ 726091 h 2231898"/>
              <a:gd name="connsiteX987" fmla="*/ 262985 w 2018061"/>
              <a:gd name="connsiteY987" fmla="*/ 726948 h 2231898"/>
              <a:gd name="connsiteX988" fmla="*/ 342329 w 2018061"/>
              <a:gd name="connsiteY988" fmla="*/ 707612 h 2231898"/>
              <a:gd name="connsiteX989" fmla="*/ 328708 w 2018061"/>
              <a:gd name="connsiteY989" fmla="*/ 708184 h 2231898"/>
              <a:gd name="connsiteX990" fmla="*/ 342329 w 2018061"/>
              <a:gd name="connsiteY990" fmla="*/ 707612 h 2231898"/>
              <a:gd name="connsiteX991" fmla="*/ 86963 w 2018061"/>
              <a:gd name="connsiteY991" fmla="*/ 830294 h 2231898"/>
              <a:gd name="connsiteX992" fmla="*/ 79915 w 2018061"/>
              <a:gd name="connsiteY992" fmla="*/ 829437 h 2231898"/>
              <a:gd name="connsiteX993" fmla="*/ 81058 w 2018061"/>
              <a:gd name="connsiteY993" fmla="*/ 837343 h 2231898"/>
              <a:gd name="connsiteX994" fmla="*/ 86868 w 2018061"/>
              <a:gd name="connsiteY994" fmla="*/ 830199 h 2231898"/>
              <a:gd name="connsiteX995" fmla="*/ 399574 w 2018061"/>
              <a:gd name="connsiteY995" fmla="*/ 926687 h 2231898"/>
              <a:gd name="connsiteX996" fmla="*/ 385096 w 2018061"/>
              <a:gd name="connsiteY996" fmla="*/ 906780 h 2231898"/>
              <a:gd name="connsiteX997" fmla="*/ 399574 w 2018061"/>
              <a:gd name="connsiteY997" fmla="*/ 926687 h 2231898"/>
              <a:gd name="connsiteX998" fmla="*/ 443389 w 2018061"/>
              <a:gd name="connsiteY998" fmla="*/ 914591 h 2231898"/>
              <a:gd name="connsiteX999" fmla="*/ 467106 w 2018061"/>
              <a:gd name="connsiteY999" fmla="*/ 910114 h 2231898"/>
              <a:gd name="connsiteX1000" fmla="*/ 443389 w 2018061"/>
              <a:gd name="connsiteY1000" fmla="*/ 914591 h 2231898"/>
              <a:gd name="connsiteX1001" fmla="*/ 24479 w 2018061"/>
              <a:gd name="connsiteY1001" fmla="*/ 867632 h 2231898"/>
              <a:gd name="connsiteX1002" fmla="*/ 15907 w 2018061"/>
              <a:gd name="connsiteY1002" fmla="*/ 871728 h 2231898"/>
              <a:gd name="connsiteX1003" fmla="*/ 24479 w 2018061"/>
              <a:gd name="connsiteY1003" fmla="*/ 867632 h 2231898"/>
              <a:gd name="connsiteX1004" fmla="*/ 497872 w 2018061"/>
              <a:gd name="connsiteY1004" fmla="*/ 912209 h 2231898"/>
              <a:gd name="connsiteX1005" fmla="*/ 470630 w 2018061"/>
              <a:gd name="connsiteY1005" fmla="*/ 913352 h 2231898"/>
              <a:gd name="connsiteX1006" fmla="*/ 497872 w 2018061"/>
              <a:gd name="connsiteY1006" fmla="*/ 912209 h 2231898"/>
              <a:gd name="connsiteX1007" fmla="*/ 185452 w 2018061"/>
              <a:gd name="connsiteY1007" fmla="*/ 897255 h 2231898"/>
              <a:gd name="connsiteX1008" fmla="*/ 174688 w 2018061"/>
              <a:gd name="connsiteY1008" fmla="*/ 896874 h 2231898"/>
              <a:gd name="connsiteX1009" fmla="*/ 179546 w 2018061"/>
              <a:gd name="connsiteY1009" fmla="*/ 901541 h 2231898"/>
              <a:gd name="connsiteX1010" fmla="*/ 185452 w 2018061"/>
              <a:gd name="connsiteY1010" fmla="*/ 897255 h 2231898"/>
              <a:gd name="connsiteX1011" fmla="*/ 243078 w 2018061"/>
              <a:gd name="connsiteY1011" fmla="*/ 933545 h 2231898"/>
              <a:gd name="connsiteX1012" fmla="*/ 223266 w 2018061"/>
              <a:gd name="connsiteY1012" fmla="*/ 948023 h 2231898"/>
              <a:gd name="connsiteX1013" fmla="*/ 250793 w 2018061"/>
              <a:gd name="connsiteY1013" fmla="*/ 953643 h 2231898"/>
              <a:gd name="connsiteX1014" fmla="*/ 243078 w 2018061"/>
              <a:gd name="connsiteY1014" fmla="*/ 933545 h 2231898"/>
              <a:gd name="connsiteX1015" fmla="*/ 530828 w 2018061"/>
              <a:gd name="connsiteY1015" fmla="*/ 886968 h 2231898"/>
              <a:gd name="connsiteX1016" fmla="*/ 596551 w 2018061"/>
              <a:gd name="connsiteY1016" fmla="*/ 908018 h 2231898"/>
              <a:gd name="connsiteX1017" fmla="*/ 530828 w 2018061"/>
              <a:gd name="connsiteY1017" fmla="*/ 886968 h 2231898"/>
              <a:gd name="connsiteX1018" fmla="*/ 57055 w 2018061"/>
              <a:gd name="connsiteY1018" fmla="*/ 932498 h 2231898"/>
              <a:gd name="connsiteX1019" fmla="*/ 72104 w 2018061"/>
              <a:gd name="connsiteY1019" fmla="*/ 928116 h 2231898"/>
              <a:gd name="connsiteX1020" fmla="*/ 57055 w 2018061"/>
              <a:gd name="connsiteY1020" fmla="*/ 932498 h 2231898"/>
              <a:gd name="connsiteX1021" fmla="*/ 338328 w 2018061"/>
              <a:gd name="connsiteY1021" fmla="*/ 929450 h 2231898"/>
              <a:gd name="connsiteX1022" fmla="*/ 334042 w 2018061"/>
              <a:gd name="connsiteY1022" fmla="*/ 909161 h 2231898"/>
              <a:gd name="connsiteX1023" fmla="*/ 310991 w 2018061"/>
              <a:gd name="connsiteY1023" fmla="*/ 927163 h 2231898"/>
              <a:gd name="connsiteX1024" fmla="*/ 338328 w 2018061"/>
              <a:gd name="connsiteY1024" fmla="*/ 929354 h 2231898"/>
              <a:gd name="connsiteX1025" fmla="*/ 354616 w 2018061"/>
              <a:gd name="connsiteY1025" fmla="*/ 930402 h 2231898"/>
              <a:gd name="connsiteX1026" fmla="*/ 343853 w 2018061"/>
              <a:gd name="connsiteY1026" fmla="*/ 930116 h 2231898"/>
              <a:gd name="connsiteX1027" fmla="*/ 354616 w 2018061"/>
              <a:gd name="connsiteY1027" fmla="*/ 930402 h 2231898"/>
              <a:gd name="connsiteX1028" fmla="*/ 533019 w 2018061"/>
              <a:gd name="connsiteY1028" fmla="*/ 941070 h 2231898"/>
              <a:gd name="connsiteX1029" fmla="*/ 527113 w 2018061"/>
              <a:gd name="connsiteY1029" fmla="*/ 942594 h 2231898"/>
              <a:gd name="connsiteX1030" fmla="*/ 533019 w 2018061"/>
              <a:gd name="connsiteY1030" fmla="*/ 941070 h 2231898"/>
              <a:gd name="connsiteX1031" fmla="*/ 280225 w 2018061"/>
              <a:gd name="connsiteY1031" fmla="*/ 846582 h 2231898"/>
              <a:gd name="connsiteX1032" fmla="*/ 300800 w 2018061"/>
              <a:gd name="connsiteY1032" fmla="*/ 849154 h 2231898"/>
              <a:gd name="connsiteX1033" fmla="*/ 280225 w 2018061"/>
              <a:gd name="connsiteY1033" fmla="*/ 846582 h 2231898"/>
              <a:gd name="connsiteX1034" fmla="*/ 654177 w 2018061"/>
              <a:gd name="connsiteY1034" fmla="*/ 806482 h 2231898"/>
              <a:gd name="connsiteX1035" fmla="*/ 658654 w 2018061"/>
              <a:gd name="connsiteY1035" fmla="*/ 803720 h 2231898"/>
              <a:gd name="connsiteX1036" fmla="*/ 653034 w 2018061"/>
              <a:gd name="connsiteY1036" fmla="*/ 806863 h 2231898"/>
              <a:gd name="connsiteX1037" fmla="*/ 654177 w 2018061"/>
              <a:gd name="connsiteY1037" fmla="*/ 806482 h 2231898"/>
              <a:gd name="connsiteX1038" fmla="*/ 718185 w 2018061"/>
              <a:gd name="connsiteY1038" fmla="*/ 796481 h 2231898"/>
              <a:gd name="connsiteX1039" fmla="*/ 704755 w 2018061"/>
              <a:gd name="connsiteY1039" fmla="*/ 795909 h 2231898"/>
              <a:gd name="connsiteX1040" fmla="*/ 718185 w 2018061"/>
              <a:gd name="connsiteY1040" fmla="*/ 796481 h 2231898"/>
              <a:gd name="connsiteX1041" fmla="*/ 604647 w 2018061"/>
              <a:gd name="connsiteY1041" fmla="*/ 933260 h 2231898"/>
              <a:gd name="connsiteX1042" fmla="*/ 596075 w 2018061"/>
              <a:gd name="connsiteY1042" fmla="*/ 937450 h 2231898"/>
              <a:gd name="connsiteX1043" fmla="*/ 602456 w 2018061"/>
              <a:gd name="connsiteY1043" fmla="*/ 934307 h 2231898"/>
              <a:gd name="connsiteX1044" fmla="*/ 597599 w 2018061"/>
              <a:gd name="connsiteY1044" fmla="*/ 935260 h 2231898"/>
              <a:gd name="connsiteX1045" fmla="*/ 604552 w 2018061"/>
              <a:gd name="connsiteY1045" fmla="*/ 933260 h 2231898"/>
              <a:gd name="connsiteX1046" fmla="*/ 672941 w 2018061"/>
              <a:gd name="connsiteY1046" fmla="*/ 781050 h 2231898"/>
              <a:gd name="connsiteX1047" fmla="*/ 683705 w 2018061"/>
              <a:gd name="connsiteY1047" fmla="*/ 800481 h 2231898"/>
              <a:gd name="connsiteX1048" fmla="*/ 672941 w 2018061"/>
              <a:gd name="connsiteY1048" fmla="*/ 781050 h 2231898"/>
              <a:gd name="connsiteX1049" fmla="*/ 624554 w 2018061"/>
              <a:gd name="connsiteY1049" fmla="*/ 747046 h 2231898"/>
              <a:gd name="connsiteX1050" fmla="*/ 623697 w 2018061"/>
              <a:gd name="connsiteY1050" fmla="*/ 748760 h 2231898"/>
              <a:gd name="connsiteX1051" fmla="*/ 626555 w 2018061"/>
              <a:gd name="connsiteY1051" fmla="*/ 749617 h 2231898"/>
              <a:gd name="connsiteX1052" fmla="*/ 627697 w 2018061"/>
              <a:gd name="connsiteY1052" fmla="*/ 751142 h 2231898"/>
              <a:gd name="connsiteX1053" fmla="*/ 628745 w 2018061"/>
              <a:gd name="connsiteY1053" fmla="*/ 750665 h 2231898"/>
              <a:gd name="connsiteX1054" fmla="*/ 630746 w 2018061"/>
              <a:gd name="connsiteY1054" fmla="*/ 750189 h 2231898"/>
              <a:gd name="connsiteX1055" fmla="*/ 629603 w 2018061"/>
              <a:gd name="connsiteY1055" fmla="*/ 746760 h 2231898"/>
              <a:gd name="connsiteX1056" fmla="*/ 629222 w 2018061"/>
              <a:gd name="connsiteY1056" fmla="*/ 746950 h 2231898"/>
              <a:gd name="connsiteX1057" fmla="*/ 624459 w 2018061"/>
              <a:gd name="connsiteY1057" fmla="*/ 746950 h 2231898"/>
              <a:gd name="connsiteX1058" fmla="*/ 651415 w 2018061"/>
              <a:gd name="connsiteY1058" fmla="*/ 856774 h 2231898"/>
              <a:gd name="connsiteX1059" fmla="*/ 610553 w 2018061"/>
              <a:gd name="connsiteY1059" fmla="*/ 791242 h 2231898"/>
              <a:gd name="connsiteX1060" fmla="*/ 651415 w 2018061"/>
              <a:gd name="connsiteY1060" fmla="*/ 856774 h 2231898"/>
              <a:gd name="connsiteX1061" fmla="*/ 183356 w 2018061"/>
              <a:gd name="connsiteY1061" fmla="*/ 857155 h 2231898"/>
              <a:gd name="connsiteX1062" fmla="*/ 179165 w 2018061"/>
              <a:gd name="connsiteY1062" fmla="*/ 864775 h 2231898"/>
              <a:gd name="connsiteX1063" fmla="*/ 183356 w 2018061"/>
              <a:gd name="connsiteY1063" fmla="*/ 857155 h 2231898"/>
              <a:gd name="connsiteX1064" fmla="*/ 383762 w 2018061"/>
              <a:gd name="connsiteY1064" fmla="*/ 877443 h 2231898"/>
              <a:gd name="connsiteX1065" fmla="*/ 391001 w 2018061"/>
              <a:gd name="connsiteY1065" fmla="*/ 871252 h 2231898"/>
              <a:gd name="connsiteX1066" fmla="*/ 374809 w 2018061"/>
              <a:gd name="connsiteY1066" fmla="*/ 873347 h 2231898"/>
              <a:gd name="connsiteX1067" fmla="*/ 382714 w 2018061"/>
              <a:gd name="connsiteY1067" fmla="*/ 877633 h 2231898"/>
              <a:gd name="connsiteX1068" fmla="*/ 373856 w 2018061"/>
              <a:gd name="connsiteY1068" fmla="*/ 883349 h 2231898"/>
              <a:gd name="connsiteX1069" fmla="*/ 401098 w 2018061"/>
              <a:gd name="connsiteY1069" fmla="*/ 882206 h 2231898"/>
              <a:gd name="connsiteX1070" fmla="*/ 383667 w 2018061"/>
              <a:gd name="connsiteY1070" fmla="*/ 877443 h 2231898"/>
              <a:gd name="connsiteX1071" fmla="*/ 455009 w 2018061"/>
              <a:gd name="connsiteY1071" fmla="*/ 955453 h 2231898"/>
              <a:gd name="connsiteX1072" fmla="*/ 444722 w 2018061"/>
              <a:gd name="connsiteY1072" fmla="*/ 952500 h 2231898"/>
              <a:gd name="connsiteX1073" fmla="*/ 455009 w 2018061"/>
              <a:gd name="connsiteY1073" fmla="*/ 955453 h 2231898"/>
              <a:gd name="connsiteX1074" fmla="*/ 600266 w 2018061"/>
              <a:gd name="connsiteY1074" fmla="*/ 717518 h 2231898"/>
              <a:gd name="connsiteX1075" fmla="*/ 586359 w 2018061"/>
              <a:gd name="connsiteY1075" fmla="*/ 715804 h 2231898"/>
              <a:gd name="connsiteX1076" fmla="*/ 600266 w 2018061"/>
              <a:gd name="connsiteY1076" fmla="*/ 717518 h 2231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</a:cxnLst>
            <a:rect l="l" t="t" r="r" b="b"/>
            <a:pathLst>
              <a:path w="2018061" h="2231898">
                <a:moveTo>
                  <a:pt x="699992" y="1598105"/>
                </a:moveTo>
                <a:cubicBezTo>
                  <a:pt x="747236" y="1522190"/>
                  <a:pt x="793528" y="1459135"/>
                  <a:pt x="811149" y="1385983"/>
                </a:cubicBezTo>
                <a:cubicBezTo>
                  <a:pt x="762572" y="1464564"/>
                  <a:pt x="727520" y="1524095"/>
                  <a:pt x="699992" y="1598105"/>
                </a:cubicBezTo>
                <a:close/>
                <a:moveTo>
                  <a:pt x="353568" y="1204817"/>
                </a:moveTo>
                <a:cubicBezTo>
                  <a:pt x="341471" y="1223391"/>
                  <a:pt x="312706" y="1228630"/>
                  <a:pt x="310705" y="1253109"/>
                </a:cubicBezTo>
                <a:cubicBezTo>
                  <a:pt x="322707" y="1233583"/>
                  <a:pt x="350806" y="1225487"/>
                  <a:pt x="353568" y="1204817"/>
                </a:cubicBezTo>
                <a:close/>
                <a:moveTo>
                  <a:pt x="936022" y="1495901"/>
                </a:moveTo>
                <a:cubicBezTo>
                  <a:pt x="931355" y="1486662"/>
                  <a:pt x="946023" y="1472660"/>
                  <a:pt x="932497" y="1468279"/>
                </a:cubicBezTo>
                <a:cubicBezTo>
                  <a:pt x="932688" y="1478852"/>
                  <a:pt x="912495" y="1497330"/>
                  <a:pt x="936022" y="1495901"/>
                </a:cubicBezTo>
                <a:close/>
                <a:moveTo>
                  <a:pt x="423863" y="1317974"/>
                </a:moveTo>
                <a:cubicBezTo>
                  <a:pt x="422338" y="1319117"/>
                  <a:pt x="420719" y="1318832"/>
                  <a:pt x="419195" y="1321403"/>
                </a:cubicBezTo>
                <a:cubicBezTo>
                  <a:pt x="422624" y="1326737"/>
                  <a:pt x="427672" y="1321403"/>
                  <a:pt x="423863" y="1317974"/>
                </a:cubicBezTo>
                <a:close/>
                <a:moveTo>
                  <a:pt x="333280" y="1375220"/>
                </a:moveTo>
                <a:cubicBezTo>
                  <a:pt x="334518" y="1373791"/>
                  <a:pt x="335756" y="1372362"/>
                  <a:pt x="336995" y="1371029"/>
                </a:cubicBezTo>
                <a:cubicBezTo>
                  <a:pt x="336899" y="1368552"/>
                  <a:pt x="334613" y="1366457"/>
                  <a:pt x="332042" y="1366647"/>
                </a:cubicBezTo>
                <a:cubicBezTo>
                  <a:pt x="329470" y="1369790"/>
                  <a:pt x="328803" y="1372838"/>
                  <a:pt x="333280" y="1375220"/>
                </a:cubicBezTo>
                <a:close/>
                <a:moveTo>
                  <a:pt x="311753" y="1395698"/>
                </a:moveTo>
                <a:cubicBezTo>
                  <a:pt x="318897" y="1385030"/>
                  <a:pt x="315849" y="1375315"/>
                  <a:pt x="313754" y="1365504"/>
                </a:cubicBezTo>
                <a:cubicBezTo>
                  <a:pt x="308991" y="1375982"/>
                  <a:pt x="305943" y="1386269"/>
                  <a:pt x="311753" y="1395698"/>
                </a:cubicBezTo>
                <a:close/>
                <a:moveTo>
                  <a:pt x="412242" y="1351502"/>
                </a:moveTo>
                <a:cubicBezTo>
                  <a:pt x="404336" y="1362837"/>
                  <a:pt x="396430" y="1374172"/>
                  <a:pt x="388525" y="1385507"/>
                </a:cubicBezTo>
                <a:cubicBezTo>
                  <a:pt x="396335" y="1386554"/>
                  <a:pt x="392430" y="1401985"/>
                  <a:pt x="400907" y="1394174"/>
                </a:cubicBezTo>
                <a:cubicBezTo>
                  <a:pt x="401860" y="1385602"/>
                  <a:pt x="407480" y="1381792"/>
                  <a:pt x="409861" y="1368171"/>
                </a:cubicBezTo>
                <a:cubicBezTo>
                  <a:pt x="409289" y="1389793"/>
                  <a:pt x="435674" y="1346549"/>
                  <a:pt x="423672" y="1354836"/>
                </a:cubicBezTo>
                <a:cubicBezTo>
                  <a:pt x="416052" y="1370267"/>
                  <a:pt x="411575" y="1358646"/>
                  <a:pt x="412242" y="1351407"/>
                </a:cubicBezTo>
                <a:close/>
                <a:moveTo>
                  <a:pt x="622745" y="1146334"/>
                </a:moveTo>
                <a:cubicBezTo>
                  <a:pt x="623983" y="1142810"/>
                  <a:pt x="618363" y="1140619"/>
                  <a:pt x="616458" y="1145477"/>
                </a:cubicBezTo>
                <a:cubicBezTo>
                  <a:pt x="617410" y="1146143"/>
                  <a:pt x="618458" y="1146810"/>
                  <a:pt x="619411" y="1147477"/>
                </a:cubicBezTo>
                <a:cubicBezTo>
                  <a:pt x="615220" y="1152049"/>
                  <a:pt x="611505" y="1143476"/>
                  <a:pt x="610267" y="1140238"/>
                </a:cubicBezTo>
                <a:cubicBezTo>
                  <a:pt x="603504" y="1149572"/>
                  <a:pt x="602075" y="1157954"/>
                  <a:pt x="606647" y="1165193"/>
                </a:cubicBezTo>
                <a:cubicBezTo>
                  <a:pt x="609409" y="1156240"/>
                  <a:pt x="624650" y="1154906"/>
                  <a:pt x="622840" y="1146334"/>
                </a:cubicBezTo>
                <a:close/>
                <a:moveTo>
                  <a:pt x="376904" y="1290161"/>
                </a:moveTo>
                <a:cubicBezTo>
                  <a:pt x="379571" y="1282446"/>
                  <a:pt x="394907" y="1272540"/>
                  <a:pt x="388906" y="1266349"/>
                </a:cubicBezTo>
                <a:cubicBezTo>
                  <a:pt x="378428" y="1262539"/>
                  <a:pt x="366903" y="1282256"/>
                  <a:pt x="376904" y="1290161"/>
                </a:cubicBezTo>
                <a:close/>
                <a:moveTo>
                  <a:pt x="538353" y="1269492"/>
                </a:moveTo>
                <a:cubicBezTo>
                  <a:pt x="537401" y="1272350"/>
                  <a:pt x="534162" y="1275588"/>
                  <a:pt x="537210" y="1277779"/>
                </a:cubicBezTo>
                <a:cubicBezTo>
                  <a:pt x="539210" y="1271111"/>
                  <a:pt x="553593" y="1262253"/>
                  <a:pt x="547021" y="1257014"/>
                </a:cubicBezTo>
                <a:cubicBezTo>
                  <a:pt x="542068" y="1261396"/>
                  <a:pt x="543497" y="1253585"/>
                  <a:pt x="537782" y="1250537"/>
                </a:cubicBezTo>
                <a:cubicBezTo>
                  <a:pt x="528161" y="1258538"/>
                  <a:pt x="541306" y="1262539"/>
                  <a:pt x="538353" y="1269397"/>
                </a:cubicBezTo>
                <a:close/>
                <a:moveTo>
                  <a:pt x="526066" y="1260824"/>
                </a:moveTo>
                <a:cubicBezTo>
                  <a:pt x="525875" y="1272635"/>
                  <a:pt x="519208" y="1285494"/>
                  <a:pt x="519017" y="1297305"/>
                </a:cubicBezTo>
                <a:cubicBezTo>
                  <a:pt x="531495" y="1285018"/>
                  <a:pt x="539782" y="1259396"/>
                  <a:pt x="526066" y="1260824"/>
                </a:cubicBezTo>
                <a:close/>
                <a:moveTo>
                  <a:pt x="677132" y="1287685"/>
                </a:moveTo>
                <a:cubicBezTo>
                  <a:pt x="672179" y="1288828"/>
                  <a:pt x="672465" y="1296162"/>
                  <a:pt x="666559" y="1289685"/>
                </a:cubicBezTo>
                <a:cubicBezTo>
                  <a:pt x="673037" y="1284542"/>
                  <a:pt x="688276" y="1276445"/>
                  <a:pt x="685991" y="1263587"/>
                </a:cubicBezTo>
                <a:cubicBezTo>
                  <a:pt x="688753" y="1259015"/>
                  <a:pt x="691705" y="1260538"/>
                  <a:pt x="694372" y="1256062"/>
                </a:cubicBezTo>
                <a:cubicBezTo>
                  <a:pt x="687324" y="1249775"/>
                  <a:pt x="694277" y="1240346"/>
                  <a:pt x="682371" y="1239774"/>
                </a:cubicBezTo>
                <a:cubicBezTo>
                  <a:pt x="681609" y="1236345"/>
                  <a:pt x="686181" y="1232345"/>
                  <a:pt x="683038" y="1229106"/>
                </a:cubicBezTo>
                <a:cubicBezTo>
                  <a:pt x="669226" y="1225772"/>
                  <a:pt x="651796" y="1224725"/>
                  <a:pt x="637699" y="1232440"/>
                </a:cubicBezTo>
                <a:cubicBezTo>
                  <a:pt x="640461" y="1230440"/>
                  <a:pt x="643604" y="1228344"/>
                  <a:pt x="647129" y="1225772"/>
                </a:cubicBezTo>
                <a:cubicBezTo>
                  <a:pt x="640651" y="1189958"/>
                  <a:pt x="712280" y="1162241"/>
                  <a:pt x="698183" y="1132713"/>
                </a:cubicBezTo>
                <a:cubicBezTo>
                  <a:pt x="675037" y="1176052"/>
                  <a:pt x="621887" y="1213009"/>
                  <a:pt x="621887" y="1248347"/>
                </a:cubicBezTo>
                <a:cubicBezTo>
                  <a:pt x="615887" y="1260634"/>
                  <a:pt x="618554" y="1275969"/>
                  <a:pt x="624173" y="1287971"/>
                </a:cubicBezTo>
                <a:cubicBezTo>
                  <a:pt x="631317" y="1289590"/>
                  <a:pt x="638366" y="1290066"/>
                  <a:pt x="645605" y="1297496"/>
                </a:cubicBezTo>
                <a:cubicBezTo>
                  <a:pt x="653320" y="1292828"/>
                  <a:pt x="663607" y="1290066"/>
                  <a:pt x="668655" y="1297210"/>
                </a:cubicBezTo>
                <a:cubicBezTo>
                  <a:pt x="671798" y="1293209"/>
                  <a:pt x="682562" y="1292638"/>
                  <a:pt x="677132" y="1287685"/>
                </a:cubicBezTo>
                <a:close/>
                <a:moveTo>
                  <a:pt x="809434" y="1404080"/>
                </a:moveTo>
                <a:cubicBezTo>
                  <a:pt x="819436" y="1416272"/>
                  <a:pt x="802005" y="1416463"/>
                  <a:pt x="807434" y="1426655"/>
                </a:cubicBezTo>
                <a:cubicBezTo>
                  <a:pt x="828008" y="1416558"/>
                  <a:pt x="836009" y="1400937"/>
                  <a:pt x="841629" y="1384268"/>
                </a:cubicBezTo>
                <a:cubicBezTo>
                  <a:pt x="829151" y="1390174"/>
                  <a:pt x="828294" y="1401032"/>
                  <a:pt x="809434" y="1404176"/>
                </a:cubicBezTo>
                <a:close/>
                <a:moveTo>
                  <a:pt x="380714" y="1255681"/>
                </a:moveTo>
                <a:cubicBezTo>
                  <a:pt x="381953" y="1254252"/>
                  <a:pt x="383191" y="1252823"/>
                  <a:pt x="384429" y="1251490"/>
                </a:cubicBezTo>
                <a:cubicBezTo>
                  <a:pt x="383476" y="1250633"/>
                  <a:pt x="382429" y="1249775"/>
                  <a:pt x="381476" y="1248823"/>
                </a:cubicBezTo>
                <a:cubicBezTo>
                  <a:pt x="378809" y="1251395"/>
                  <a:pt x="376523" y="1253871"/>
                  <a:pt x="380714" y="1255681"/>
                </a:cubicBezTo>
                <a:close/>
                <a:moveTo>
                  <a:pt x="927926" y="1419416"/>
                </a:moveTo>
                <a:cubicBezTo>
                  <a:pt x="930307" y="1402556"/>
                  <a:pt x="916496" y="1396556"/>
                  <a:pt x="904304" y="1395984"/>
                </a:cubicBezTo>
                <a:cubicBezTo>
                  <a:pt x="895445" y="1410843"/>
                  <a:pt x="912305" y="1426178"/>
                  <a:pt x="927926" y="1419416"/>
                </a:cubicBezTo>
                <a:close/>
                <a:moveTo>
                  <a:pt x="189262" y="1361599"/>
                </a:moveTo>
                <a:cubicBezTo>
                  <a:pt x="194596" y="1356932"/>
                  <a:pt x="160592" y="1379696"/>
                  <a:pt x="162401" y="1393508"/>
                </a:cubicBezTo>
                <a:cubicBezTo>
                  <a:pt x="167545" y="1394555"/>
                  <a:pt x="215551" y="1338929"/>
                  <a:pt x="189262" y="1361599"/>
                </a:cubicBezTo>
                <a:close/>
                <a:moveTo>
                  <a:pt x="934498" y="1297115"/>
                </a:moveTo>
                <a:cubicBezTo>
                  <a:pt x="916019" y="1306830"/>
                  <a:pt x="927068" y="1336262"/>
                  <a:pt x="941070" y="1341692"/>
                </a:cubicBezTo>
                <a:cubicBezTo>
                  <a:pt x="948595" y="1331881"/>
                  <a:pt x="948309" y="1307783"/>
                  <a:pt x="934498" y="1297115"/>
                </a:cubicBezTo>
                <a:close/>
                <a:moveTo>
                  <a:pt x="654844" y="1557528"/>
                </a:moveTo>
                <a:cubicBezTo>
                  <a:pt x="656654" y="1566291"/>
                  <a:pt x="642461" y="1577816"/>
                  <a:pt x="654272" y="1584770"/>
                </a:cubicBezTo>
                <a:cubicBezTo>
                  <a:pt x="656749" y="1576959"/>
                  <a:pt x="660749" y="1554956"/>
                  <a:pt x="654844" y="1557528"/>
                </a:cubicBezTo>
                <a:close/>
                <a:moveTo>
                  <a:pt x="478631" y="1480661"/>
                </a:moveTo>
                <a:cubicBezTo>
                  <a:pt x="462629" y="1469993"/>
                  <a:pt x="469487" y="1500378"/>
                  <a:pt x="457391" y="1497997"/>
                </a:cubicBezTo>
                <a:cubicBezTo>
                  <a:pt x="467868" y="1509617"/>
                  <a:pt x="479774" y="1488662"/>
                  <a:pt x="478631" y="1480661"/>
                </a:cubicBezTo>
                <a:close/>
                <a:moveTo>
                  <a:pt x="724757" y="1417796"/>
                </a:moveTo>
                <a:cubicBezTo>
                  <a:pt x="723805" y="1432274"/>
                  <a:pt x="689705" y="1438942"/>
                  <a:pt x="705041" y="1459230"/>
                </a:cubicBezTo>
                <a:cubicBezTo>
                  <a:pt x="716661" y="1453801"/>
                  <a:pt x="733997" y="1428083"/>
                  <a:pt x="724757" y="1417796"/>
                </a:cubicBezTo>
                <a:close/>
                <a:moveTo>
                  <a:pt x="504730" y="1733264"/>
                </a:moveTo>
                <a:cubicBezTo>
                  <a:pt x="493776" y="1736027"/>
                  <a:pt x="486061" y="1754600"/>
                  <a:pt x="488347" y="1763268"/>
                </a:cubicBezTo>
                <a:cubicBezTo>
                  <a:pt x="492347" y="1753553"/>
                  <a:pt x="509397" y="1741456"/>
                  <a:pt x="504730" y="1733264"/>
                </a:cubicBezTo>
                <a:close/>
                <a:moveTo>
                  <a:pt x="352901" y="1489520"/>
                </a:moveTo>
                <a:cubicBezTo>
                  <a:pt x="344329" y="1513332"/>
                  <a:pt x="311467" y="1525334"/>
                  <a:pt x="319278" y="1544193"/>
                </a:cubicBezTo>
                <a:cubicBezTo>
                  <a:pt x="333946" y="1522762"/>
                  <a:pt x="357188" y="1509617"/>
                  <a:pt x="352901" y="1489520"/>
                </a:cubicBezTo>
                <a:close/>
                <a:moveTo>
                  <a:pt x="552736" y="1835753"/>
                </a:moveTo>
                <a:cubicBezTo>
                  <a:pt x="576643" y="1794701"/>
                  <a:pt x="597980" y="1766507"/>
                  <a:pt x="604171" y="1729169"/>
                </a:cubicBezTo>
                <a:cubicBezTo>
                  <a:pt x="579977" y="1762030"/>
                  <a:pt x="563118" y="1798701"/>
                  <a:pt x="552736" y="1835753"/>
                </a:cubicBezTo>
                <a:close/>
                <a:moveTo>
                  <a:pt x="468439" y="2016062"/>
                </a:moveTo>
                <a:cubicBezTo>
                  <a:pt x="465106" y="1999488"/>
                  <a:pt x="481870" y="1979295"/>
                  <a:pt x="488442" y="1961007"/>
                </a:cubicBezTo>
                <a:cubicBezTo>
                  <a:pt x="497205" y="1974342"/>
                  <a:pt x="500443" y="1957483"/>
                  <a:pt x="507301" y="1960436"/>
                </a:cubicBezTo>
                <a:cubicBezTo>
                  <a:pt x="540544" y="1883950"/>
                  <a:pt x="597027" y="1810607"/>
                  <a:pt x="620839" y="1731550"/>
                </a:cubicBezTo>
                <a:cubicBezTo>
                  <a:pt x="591217" y="1775936"/>
                  <a:pt x="565213" y="1851946"/>
                  <a:pt x="523304" y="1897952"/>
                </a:cubicBezTo>
                <a:cubicBezTo>
                  <a:pt x="527876" y="1888712"/>
                  <a:pt x="540639" y="1849279"/>
                  <a:pt x="530066" y="1875092"/>
                </a:cubicBezTo>
                <a:cubicBezTo>
                  <a:pt x="501872" y="1927670"/>
                  <a:pt x="472059" y="1968055"/>
                  <a:pt x="455867" y="2021014"/>
                </a:cubicBezTo>
                <a:cubicBezTo>
                  <a:pt x="459581" y="2016347"/>
                  <a:pt x="462915" y="2009965"/>
                  <a:pt x="468535" y="2016062"/>
                </a:cubicBezTo>
                <a:close/>
                <a:moveTo>
                  <a:pt x="684467" y="1587532"/>
                </a:moveTo>
                <a:cubicBezTo>
                  <a:pt x="672846" y="1604867"/>
                  <a:pt x="655701" y="1623346"/>
                  <a:pt x="663607" y="1637252"/>
                </a:cubicBezTo>
                <a:cubicBezTo>
                  <a:pt x="666655" y="1621441"/>
                  <a:pt x="686848" y="1602486"/>
                  <a:pt x="684467" y="1587532"/>
                </a:cubicBezTo>
                <a:close/>
                <a:moveTo>
                  <a:pt x="564356" y="1430179"/>
                </a:moveTo>
                <a:cubicBezTo>
                  <a:pt x="571595" y="1419892"/>
                  <a:pt x="578739" y="1409605"/>
                  <a:pt x="585978" y="1399223"/>
                </a:cubicBezTo>
                <a:cubicBezTo>
                  <a:pt x="571595" y="1389698"/>
                  <a:pt x="601028" y="1354836"/>
                  <a:pt x="601789" y="1343406"/>
                </a:cubicBezTo>
                <a:cubicBezTo>
                  <a:pt x="601409" y="1343978"/>
                  <a:pt x="601218" y="1344549"/>
                  <a:pt x="600742" y="1345121"/>
                </a:cubicBezTo>
                <a:cubicBezTo>
                  <a:pt x="597218" y="1345502"/>
                  <a:pt x="599313" y="1339691"/>
                  <a:pt x="599789" y="1339882"/>
                </a:cubicBezTo>
                <a:cubicBezTo>
                  <a:pt x="601313" y="1340358"/>
                  <a:pt x="601885" y="1341596"/>
                  <a:pt x="601789" y="1343406"/>
                </a:cubicBezTo>
                <a:cubicBezTo>
                  <a:pt x="605504" y="1337882"/>
                  <a:pt x="604361" y="1333119"/>
                  <a:pt x="597980" y="1329404"/>
                </a:cubicBezTo>
                <a:cubicBezTo>
                  <a:pt x="564166" y="1354169"/>
                  <a:pt x="550640" y="1385411"/>
                  <a:pt x="536734" y="1422845"/>
                </a:cubicBezTo>
                <a:cubicBezTo>
                  <a:pt x="537686" y="1421321"/>
                  <a:pt x="538829" y="1419797"/>
                  <a:pt x="540734" y="1418177"/>
                </a:cubicBezTo>
                <a:cubicBezTo>
                  <a:pt x="555212" y="1424369"/>
                  <a:pt x="567595" y="1406747"/>
                  <a:pt x="564547" y="1430179"/>
                </a:cubicBezTo>
                <a:close/>
                <a:moveTo>
                  <a:pt x="514731" y="1652969"/>
                </a:moveTo>
                <a:cubicBezTo>
                  <a:pt x="500539" y="1660588"/>
                  <a:pt x="491776" y="1671447"/>
                  <a:pt x="496253" y="1686116"/>
                </a:cubicBezTo>
                <a:cubicBezTo>
                  <a:pt x="500920" y="1675352"/>
                  <a:pt x="518732" y="1662208"/>
                  <a:pt x="514731" y="1652969"/>
                </a:cubicBezTo>
                <a:close/>
                <a:moveTo>
                  <a:pt x="530638" y="1438847"/>
                </a:moveTo>
                <a:cubicBezTo>
                  <a:pt x="533019" y="1435608"/>
                  <a:pt x="533495" y="1432655"/>
                  <a:pt x="533972" y="1429703"/>
                </a:cubicBezTo>
                <a:cubicBezTo>
                  <a:pt x="532829" y="1432751"/>
                  <a:pt x="531781" y="1435799"/>
                  <a:pt x="530638" y="1438847"/>
                </a:cubicBezTo>
                <a:close/>
                <a:moveTo>
                  <a:pt x="533972" y="1429703"/>
                </a:moveTo>
                <a:cubicBezTo>
                  <a:pt x="534829" y="1427417"/>
                  <a:pt x="535686" y="1425131"/>
                  <a:pt x="536543" y="1422845"/>
                </a:cubicBezTo>
                <a:cubicBezTo>
                  <a:pt x="535019" y="1425226"/>
                  <a:pt x="534448" y="1427512"/>
                  <a:pt x="533972" y="1429703"/>
                </a:cubicBezTo>
                <a:close/>
                <a:moveTo>
                  <a:pt x="636842" y="1715167"/>
                </a:moveTo>
                <a:cubicBezTo>
                  <a:pt x="649796" y="1689640"/>
                  <a:pt x="660463" y="1680686"/>
                  <a:pt x="669417" y="1655159"/>
                </a:cubicBezTo>
                <a:cubicBezTo>
                  <a:pt x="695706" y="1608487"/>
                  <a:pt x="620935" y="1712881"/>
                  <a:pt x="636842" y="1715167"/>
                </a:cubicBezTo>
                <a:close/>
                <a:moveTo>
                  <a:pt x="286131" y="1410843"/>
                </a:moveTo>
                <a:cubicBezTo>
                  <a:pt x="282416" y="1411224"/>
                  <a:pt x="279368" y="1416367"/>
                  <a:pt x="284417" y="1418749"/>
                </a:cubicBezTo>
                <a:cubicBezTo>
                  <a:pt x="287465" y="1418463"/>
                  <a:pt x="288227" y="1413510"/>
                  <a:pt x="286131" y="1410843"/>
                </a:cubicBezTo>
                <a:close/>
                <a:moveTo>
                  <a:pt x="1267492" y="260890"/>
                </a:moveTo>
                <a:cubicBezTo>
                  <a:pt x="1264253" y="257651"/>
                  <a:pt x="1269873" y="254222"/>
                  <a:pt x="1264063" y="250984"/>
                </a:cubicBezTo>
                <a:cubicBezTo>
                  <a:pt x="1258538" y="255556"/>
                  <a:pt x="1248061" y="254889"/>
                  <a:pt x="1247680" y="264414"/>
                </a:cubicBezTo>
                <a:cubicBezTo>
                  <a:pt x="1254347" y="264700"/>
                  <a:pt x="1261015" y="268510"/>
                  <a:pt x="1267492" y="260890"/>
                </a:cubicBezTo>
                <a:close/>
                <a:moveTo>
                  <a:pt x="408146" y="598361"/>
                </a:moveTo>
                <a:cubicBezTo>
                  <a:pt x="406432" y="597884"/>
                  <a:pt x="404432" y="597884"/>
                  <a:pt x="401764" y="599218"/>
                </a:cubicBezTo>
                <a:cubicBezTo>
                  <a:pt x="402241" y="603695"/>
                  <a:pt x="404908" y="604266"/>
                  <a:pt x="408432" y="603314"/>
                </a:cubicBezTo>
                <a:cubicBezTo>
                  <a:pt x="408337" y="601694"/>
                  <a:pt x="409480" y="600647"/>
                  <a:pt x="408146" y="598361"/>
                </a:cubicBezTo>
                <a:close/>
                <a:moveTo>
                  <a:pt x="567500" y="625507"/>
                </a:moveTo>
                <a:cubicBezTo>
                  <a:pt x="574453" y="646176"/>
                  <a:pt x="577310" y="657511"/>
                  <a:pt x="587502" y="673132"/>
                </a:cubicBezTo>
                <a:cubicBezTo>
                  <a:pt x="603313" y="661702"/>
                  <a:pt x="576739" y="632746"/>
                  <a:pt x="567500" y="625507"/>
                </a:cubicBezTo>
                <a:close/>
                <a:moveTo>
                  <a:pt x="1584579" y="263462"/>
                </a:moveTo>
                <a:cubicBezTo>
                  <a:pt x="1573340" y="267653"/>
                  <a:pt x="1565434" y="281368"/>
                  <a:pt x="1561433" y="287560"/>
                </a:cubicBezTo>
                <a:cubicBezTo>
                  <a:pt x="1567910" y="284607"/>
                  <a:pt x="1574483" y="271653"/>
                  <a:pt x="1584579" y="263462"/>
                </a:cubicBezTo>
                <a:close/>
                <a:moveTo>
                  <a:pt x="1145572" y="368237"/>
                </a:moveTo>
                <a:cubicBezTo>
                  <a:pt x="1182338" y="357854"/>
                  <a:pt x="1208056" y="330232"/>
                  <a:pt x="1190054" y="291656"/>
                </a:cubicBezTo>
                <a:cubicBezTo>
                  <a:pt x="1180243" y="294989"/>
                  <a:pt x="1166908" y="288322"/>
                  <a:pt x="1153287" y="280607"/>
                </a:cubicBezTo>
                <a:cubicBezTo>
                  <a:pt x="1149858" y="288893"/>
                  <a:pt x="1146334" y="297085"/>
                  <a:pt x="1139285" y="294894"/>
                </a:cubicBezTo>
                <a:cubicBezTo>
                  <a:pt x="1128046" y="285464"/>
                  <a:pt x="1150525" y="289465"/>
                  <a:pt x="1141952" y="275177"/>
                </a:cubicBezTo>
                <a:cubicBezTo>
                  <a:pt x="1135952" y="275939"/>
                  <a:pt x="1129856" y="276606"/>
                  <a:pt x="1122235" y="272510"/>
                </a:cubicBezTo>
                <a:cubicBezTo>
                  <a:pt x="1121378" y="284702"/>
                  <a:pt x="1132142" y="278416"/>
                  <a:pt x="1139190" y="280892"/>
                </a:cubicBezTo>
                <a:cubicBezTo>
                  <a:pt x="1124045" y="290132"/>
                  <a:pt x="1123855" y="307943"/>
                  <a:pt x="1108139" y="286798"/>
                </a:cubicBezTo>
                <a:cubicBezTo>
                  <a:pt x="1103948" y="299276"/>
                  <a:pt x="1126712" y="302514"/>
                  <a:pt x="1122426" y="314897"/>
                </a:cubicBezTo>
                <a:cubicBezTo>
                  <a:pt x="1130713" y="315849"/>
                  <a:pt x="1137666" y="313372"/>
                  <a:pt x="1142143" y="303466"/>
                </a:cubicBezTo>
                <a:cubicBezTo>
                  <a:pt x="1156240" y="311087"/>
                  <a:pt x="1145191" y="331089"/>
                  <a:pt x="1133951" y="334613"/>
                </a:cubicBezTo>
                <a:cubicBezTo>
                  <a:pt x="1124045" y="330041"/>
                  <a:pt x="1121378" y="323183"/>
                  <a:pt x="1122426" y="314897"/>
                </a:cubicBezTo>
                <a:cubicBezTo>
                  <a:pt x="1113854" y="312896"/>
                  <a:pt x="1110806" y="326803"/>
                  <a:pt x="1105757" y="334804"/>
                </a:cubicBezTo>
                <a:cubicBezTo>
                  <a:pt x="1110425" y="344138"/>
                  <a:pt x="1123950" y="350520"/>
                  <a:pt x="1128522" y="360045"/>
                </a:cubicBezTo>
                <a:cubicBezTo>
                  <a:pt x="1108329" y="374047"/>
                  <a:pt x="1113377" y="340519"/>
                  <a:pt x="1097280" y="337661"/>
                </a:cubicBezTo>
                <a:cubicBezTo>
                  <a:pt x="1098137" y="345186"/>
                  <a:pt x="1107377" y="349853"/>
                  <a:pt x="1100233" y="360236"/>
                </a:cubicBezTo>
                <a:cubicBezTo>
                  <a:pt x="1121188" y="389382"/>
                  <a:pt x="1154621" y="338899"/>
                  <a:pt x="1145477" y="368332"/>
                </a:cubicBezTo>
                <a:close/>
                <a:moveTo>
                  <a:pt x="1400461" y="396240"/>
                </a:moveTo>
                <a:cubicBezTo>
                  <a:pt x="1401889" y="385762"/>
                  <a:pt x="1404557" y="381381"/>
                  <a:pt x="1413320" y="369094"/>
                </a:cubicBezTo>
                <a:cubicBezTo>
                  <a:pt x="1411129" y="369856"/>
                  <a:pt x="1409414" y="369284"/>
                  <a:pt x="1408176" y="367665"/>
                </a:cubicBezTo>
                <a:cubicBezTo>
                  <a:pt x="1399985" y="376714"/>
                  <a:pt x="1395603" y="377095"/>
                  <a:pt x="1387507" y="386239"/>
                </a:cubicBezTo>
                <a:cubicBezTo>
                  <a:pt x="1390841" y="386620"/>
                  <a:pt x="1390555" y="394049"/>
                  <a:pt x="1386650" y="393478"/>
                </a:cubicBezTo>
                <a:cubicBezTo>
                  <a:pt x="1382839" y="399383"/>
                  <a:pt x="1399223" y="389191"/>
                  <a:pt x="1383792" y="402717"/>
                </a:cubicBezTo>
                <a:cubicBezTo>
                  <a:pt x="1387221" y="405670"/>
                  <a:pt x="1397889" y="391573"/>
                  <a:pt x="1400461" y="396145"/>
                </a:cubicBezTo>
                <a:close/>
                <a:moveTo>
                  <a:pt x="206407" y="590645"/>
                </a:moveTo>
                <a:cubicBezTo>
                  <a:pt x="202883" y="586550"/>
                  <a:pt x="192500" y="589217"/>
                  <a:pt x="191357" y="595027"/>
                </a:cubicBezTo>
                <a:cubicBezTo>
                  <a:pt x="193262" y="601504"/>
                  <a:pt x="197929" y="599408"/>
                  <a:pt x="200596" y="603314"/>
                </a:cubicBezTo>
                <a:cubicBezTo>
                  <a:pt x="205073" y="600075"/>
                  <a:pt x="208979" y="596551"/>
                  <a:pt x="206407" y="590645"/>
                </a:cubicBezTo>
                <a:close/>
                <a:moveTo>
                  <a:pt x="1676210" y="173926"/>
                </a:moveTo>
                <a:cubicBezTo>
                  <a:pt x="1683639" y="168593"/>
                  <a:pt x="1692974" y="164306"/>
                  <a:pt x="1694878" y="157353"/>
                </a:cubicBezTo>
                <a:cubicBezTo>
                  <a:pt x="1690973" y="157448"/>
                  <a:pt x="1682115" y="169259"/>
                  <a:pt x="1676210" y="173926"/>
                </a:cubicBezTo>
                <a:close/>
                <a:moveTo>
                  <a:pt x="1657541" y="182499"/>
                </a:moveTo>
                <a:cubicBezTo>
                  <a:pt x="1654683" y="180213"/>
                  <a:pt x="1646301" y="190691"/>
                  <a:pt x="1640015" y="196310"/>
                </a:cubicBezTo>
                <a:cubicBezTo>
                  <a:pt x="1643634" y="199453"/>
                  <a:pt x="1653064" y="186785"/>
                  <a:pt x="1657541" y="182499"/>
                </a:cubicBezTo>
                <a:close/>
                <a:moveTo>
                  <a:pt x="1433132" y="139637"/>
                </a:moveTo>
                <a:cubicBezTo>
                  <a:pt x="1432179" y="136303"/>
                  <a:pt x="1417130" y="152019"/>
                  <a:pt x="1421987" y="144018"/>
                </a:cubicBezTo>
                <a:cubicBezTo>
                  <a:pt x="1418749" y="143542"/>
                  <a:pt x="1410557" y="154591"/>
                  <a:pt x="1405318" y="158687"/>
                </a:cubicBezTo>
                <a:cubicBezTo>
                  <a:pt x="1409605" y="157639"/>
                  <a:pt x="1416272" y="151162"/>
                  <a:pt x="1419130" y="153257"/>
                </a:cubicBezTo>
                <a:cubicBezTo>
                  <a:pt x="1421702" y="147161"/>
                  <a:pt x="1426559" y="147257"/>
                  <a:pt x="1433036" y="139637"/>
                </a:cubicBezTo>
                <a:close/>
                <a:moveTo>
                  <a:pt x="1478471" y="98584"/>
                </a:moveTo>
                <a:cubicBezTo>
                  <a:pt x="1475042" y="98584"/>
                  <a:pt x="1470184" y="101822"/>
                  <a:pt x="1464183" y="107728"/>
                </a:cubicBezTo>
                <a:cubicBezTo>
                  <a:pt x="1467707" y="107728"/>
                  <a:pt x="1472470" y="104584"/>
                  <a:pt x="1478471" y="98584"/>
                </a:cubicBezTo>
                <a:close/>
                <a:moveTo>
                  <a:pt x="1468184" y="129540"/>
                </a:moveTo>
                <a:cubicBezTo>
                  <a:pt x="1463135" y="125063"/>
                  <a:pt x="1458182" y="123920"/>
                  <a:pt x="1453325" y="131350"/>
                </a:cubicBezTo>
                <a:cubicBezTo>
                  <a:pt x="1456563" y="134112"/>
                  <a:pt x="1454849" y="136874"/>
                  <a:pt x="1458373" y="139541"/>
                </a:cubicBezTo>
                <a:cubicBezTo>
                  <a:pt x="1462659" y="132397"/>
                  <a:pt x="1468374" y="135541"/>
                  <a:pt x="1468184" y="129540"/>
                </a:cubicBezTo>
                <a:close/>
                <a:moveTo>
                  <a:pt x="250603" y="611696"/>
                </a:moveTo>
                <a:cubicBezTo>
                  <a:pt x="237744" y="606933"/>
                  <a:pt x="223647" y="602075"/>
                  <a:pt x="207740" y="603028"/>
                </a:cubicBezTo>
                <a:cubicBezTo>
                  <a:pt x="220027" y="613791"/>
                  <a:pt x="240316" y="609981"/>
                  <a:pt x="255746" y="615029"/>
                </a:cubicBezTo>
                <a:cubicBezTo>
                  <a:pt x="255842" y="610362"/>
                  <a:pt x="252794" y="612458"/>
                  <a:pt x="250698" y="611696"/>
                </a:cubicBezTo>
                <a:close/>
                <a:moveTo>
                  <a:pt x="1629537" y="209836"/>
                </a:moveTo>
                <a:cubicBezTo>
                  <a:pt x="1620584" y="214408"/>
                  <a:pt x="1608392" y="224218"/>
                  <a:pt x="1602867" y="234220"/>
                </a:cubicBezTo>
                <a:cubicBezTo>
                  <a:pt x="1609535" y="232315"/>
                  <a:pt x="1615250" y="221075"/>
                  <a:pt x="1629537" y="209836"/>
                </a:cubicBezTo>
                <a:close/>
                <a:moveTo>
                  <a:pt x="1631918" y="212408"/>
                </a:moveTo>
                <a:lnTo>
                  <a:pt x="1634300" y="214884"/>
                </a:lnTo>
                <a:cubicBezTo>
                  <a:pt x="1622012" y="229172"/>
                  <a:pt x="1616774" y="227076"/>
                  <a:pt x="1604867" y="240411"/>
                </a:cubicBezTo>
                <a:cubicBezTo>
                  <a:pt x="1618298" y="238411"/>
                  <a:pt x="1636205" y="214503"/>
                  <a:pt x="1647539" y="200406"/>
                </a:cubicBezTo>
                <a:cubicBezTo>
                  <a:pt x="1651254" y="194215"/>
                  <a:pt x="1635252" y="211264"/>
                  <a:pt x="1632014" y="212312"/>
                </a:cubicBezTo>
                <a:close/>
                <a:moveTo>
                  <a:pt x="349377" y="616268"/>
                </a:moveTo>
                <a:cubicBezTo>
                  <a:pt x="352139" y="615125"/>
                  <a:pt x="351854" y="612839"/>
                  <a:pt x="351949" y="610743"/>
                </a:cubicBezTo>
                <a:cubicBezTo>
                  <a:pt x="347948" y="609600"/>
                  <a:pt x="344996" y="613601"/>
                  <a:pt x="349377" y="616268"/>
                </a:cubicBezTo>
                <a:close/>
                <a:moveTo>
                  <a:pt x="434150" y="633984"/>
                </a:moveTo>
                <a:cubicBezTo>
                  <a:pt x="429482" y="631698"/>
                  <a:pt x="423577" y="631508"/>
                  <a:pt x="415766" y="634841"/>
                </a:cubicBezTo>
                <a:cubicBezTo>
                  <a:pt x="417195" y="643414"/>
                  <a:pt x="432625" y="641318"/>
                  <a:pt x="434150" y="633984"/>
                </a:cubicBezTo>
                <a:close/>
                <a:moveTo>
                  <a:pt x="1622489" y="210407"/>
                </a:moveTo>
                <a:cubicBezTo>
                  <a:pt x="1627346" y="207931"/>
                  <a:pt x="1632966" y="203930"/>
                  <a:pt x="1638776" y="199358"/>
                </a:cubicBezTo>
                <a:cubicBezTo>
                  <a:pt x="1636300" y="196310"/>
                  <a:pt x="1629061" y="204026"/>
                  <a:pt x="1622489" y="210407"/>
                </a:cubicBezTo>
                <a:close/>
                <a:moveTo>
                  <a:pt x="1139000" y="266891"/>
                </a:moveTo>
                <a:cubicBezTo>
                  <a:pt x="1133475" y="242697"/>
                  <a:pt x="1102805" y="261271"/>
                  <a:pt x="1096804" y="281368"/>
                </a:cubicBezTo>
                <a:cubicBezTo>
                  <a:pt x="1113092" y="283083"/>
                  <a:pt x="1118426" y="252793"/>
                  <a:pt x="1139000" y="266891"/>
                </a:cubicBezTo>
                <a:close/>
                <a:moveTo>
                  <a:pt x="634079" y="497110"/>
                </a:moveTo>
                <a:cubicBezTo>
                  <a:pt x="633413" y="501301"/>
                  <a:pt x="638175" y="507778"/>
                  <a:pt x="642747" y="504254"/>
                </a:cubicBezTo>
                <a:cubicBezTo>
                  <a:pt x="642557" y="499396"/>
                  <a:pt x="639794" y="495967"/>
                  <a:pt x="634079" y="497110"/>
                </a:cubicBezTo>
                <a:close/>
                <a:moveTo>
                  <a:pt x="520541" y="470059"/>
                </a:moveTo>
                <a:cubicBezTo>
                  <a:pt x="523684" y="479584"/>
                  <a:pt x="535876" y="482251"/>
                  <a:pt x="544449" y="483965"/>
                </a:cubicBezTo>
                <a:cubicBezTo>
                  <a:pt x="544639" y="471773"/>
                  <a:pt x="530924" y="466249"/>
                  <a:pt x="520541" y="470059"/>
                </a:cubicBezTo>
                <a:close/>
                <a:moveTo>
                  <a:pt x="570262" y="496443"/>
                </a:moveTo>
                <a:cubicBezTo>
                  <a:pt x="568643" y="499110"/>
                  <a:pt x="572072" y="500824"/>
                  <a:pt x="575405" y="499777"/>
                </a:cubicBezTo>
                <a:cubicBezTo>
                  <a:pt x="574738" y="496729"/>
                  <a:pt x="573405" y="495014"/>
                  <a:pt x="570262" y="496443"/>
                </a:cubicBezTo>
                <a:close/>
                <a:moveTo>
                  <a:pt x="351854" y="514826"/>
                </a:moveTo>
                <a:cubicBezTo>
                  <a:pt x="352044" y="515779"/>
                  <a:pt x="351663" y="516541"/>
                  <a:pt x="350330" y="517017"/>
                </a:cubicBezTo>
                <a:cubicBezTo>
                  <a:pt x="351949" y="522541"/>
                  <a:pt x="356140" y="519874"/>
                  <a:pt x="358997" y="521303"/>
                </a:cubicBezTo>
                <a:cubicBezTo>
                  <a:pt x="357759" y="516541"/>
                  <a:pt x="356997" y="512921"/>
                  <a:pt x="351854" y="514826"/>
                </a:cubicBezTo>
                <a:close/>
                <a:moveTo>
                  <a:pt x="333851" y="467582"/>
                </a:moveTo>
                <a:cubicBezTo>
                  <a:pt x="335089" y="473774"/>
                  <a:pt x="339471" y="474155"/>
                  <a:pt x="344900" y="472726"/>
                </a:cubicBezTo>
                <a:cubicBezTo>
                  <a:pt x="342900" y="467963"/>
                  <a:pt x="339280" y="466154"/>
                  <a:pt x="333851" y="467582"/>
                </a:cubicBezTo>
                <a:close/>
                <a:moveTo>
                  <a:pt x="684371" y="502253"/>
                </a:moveTo>
                <a:cubicBezTo>
                  <a:pt x="687610" y="499967"/>
                  <a:pt x="693992" y="499110"/>
                  <a:pt x="694182" y="495395"/>
                </a:cubicBezTo>
                <a:cubicBezTo>
                  <a:pt x="688658" y="497110"/>
                  <a:pt x="685419" y="489680"/>
                  <a:pt x="688467" y="485966"/>
                </a:cubicBezTo>
                <a:cubicBezTo>
                  <a:pt x="683895" y="484822"/>
                  <a:pt x="675799" y="482060"/>
                  <a:pt x="676275" y="477393"/>
                </a:cubicBezTo>
                <a:cubicBezTo>
                  <a:pt x="673989" y="477869"/>
                  <a:pt x="674084" y="479489"/>
                  <a:pt x="671798" y="480060"/>
                </a:cubicBezTo>
                <a:cubicBezTo>
                  <a:pt x="657130" y="474250"/>
                  <a:pt x="643890" y="490061"/>
                  <a:pt x="642747" y="501968"/>
                </a:cubicBezTo>
                <a:cubicBezTo>
                  <a:pt x="647509" y="503777"/>
                  <a:pt x="647319" y="509302"/>
                  <a:pt x="646367" y="513302"/>
                </a:cubicBezTo>
                <a:cubicBezTo>
                  <a:pt x="652463" y="518446"/>
                  <a:pt x="660845" y="519398"/>
                  <a:pt x="667226" y="524066"/>
                </a:cubicBezTo>
                <a:cubicBezTo>
                  <a:pt x="673703" y="520160"/>
                  <a:pt x="676751" y="516731"/>
                  <a:pt x="686276" y="516731"/>
                </a:cubicBezTo>
                <a:cubicBezTo>
                  <a:pt x="692182" y="511683"/>
                  <a:pt x="687229" y="508540"/>
                  <a:pt x="684371" y="502349"/>
                </a:cubicBezTo>
                <a:close/>
                <a:moveTo>
                  <a:pt x="332899" y="587597"/>
                </a:moveTo>
                <a:cubicBezTo>
                  <a:pt x="312325" y="589883"/>
                  <a:pt x="343662" y="609505"/>
                  <a:pt x="332899" y="587597"/>
                </a:cubicBezTo>
                <a:lnTo>
                  <a:pt x="332899" y="587597"/>
                </a:lnTo>
                <a:close/>
                <a:moveTo>
                  <a:pt x="584549" y="375571"/>
                </a:moveTo>
                <a:cubicBezTo>
                  <a:pt x="583692" y="369665"/>
                  <a:pt x="575882" y="363093"/>
                  <a:pt x="568738" y="367665"/>
                </a:cubicBezTo>
                <a:cubicBezTo>
                  <a:pt x="567880" y="371570"/>
                  <a:pt x="568452" y="370808"/>
                  <a:pt x="571024" y="375095"/>
                </a:cubicBezTo>
                <a:cubicBezTo>
                  <a:pt x="576072" y="373570"/>
                  <a:pt x="579406" y="377381"/>
                  <a:pt x="584549" y="375666"/>
                </a:cubicBezTo>
                <a:close/>
                <a:moveTo>
                  <a:pt x="482251" y="551974"/>
                </a:moveTo>
                <a:cubicBezTo>
                  <a:pt x="483870" y="539496"/>
                  <a:pt x="474631" y="538925"/>
                  <a:pt x="464630" y="539115"/>
                </a:cubicBezTo>
                <a:cubicBezTo>
                  <a:pt x="464249" y="548545"/>
                  <a:pt x="448056" y="543497"/>
                  <a:pt x="444722" y="550164"/>
                </a:cubicBezTo>
                <a:cubicBezTo>
                  <a:pt x="458914" y="548450"/>
                  <a:pt x="470535" y="562166"/>
                  <a:pt x="482346" y="551974"/>
                </a:cubicBezTo>
                <a:close/>
                <a:moveTo>
                  <a:pt x="780669" y="570833"/>
                </a:moveTo>
                <a:cubicBezTo>
                  <a:pt x="778478" y="573024"/>
                  <a:pt x="775526" y="574834"/>
                  <a:pt x="771906" y="574643"/>
                </a:cubicBezTo>
                <a:cubicBezTo>
                  <a:pt x="768668" y="577691"/>
                  <a:pt x="772382" y="583597"/>
                  <a:pt x="765048" y="585026"/>
                </a:cubicBezTo>
                <a:cubicBezTo>
                  <a:pt x="764858" y="609124"/>
                  <a:pt x="784193" y="616934"/>
                  <a:pt x="802958" y="606171"/>
                </a:cubicBezTo>
                <a:cubicBezTo>
                  <a:pt x="804577" y="597122"/>
                  <a:pt x="805720" y="587978"/>
                  <a:pt x="803720" y="577596"/>
                </a:cubicBezTo>
                <a:cubicBezTo>
                  <a:pt x="799052" y="575977"/>
                  <a:pt x="791528" y="574929"/>
                  <a:pt x="790670" y="569786"/>
                </a:cubicBezTo>
                <a:cubicBezTo>
                  <a:pt x="790194" y="573119"/>
                  <a:pt x="786860" y="572834"/>
                  <a:pt x="784765" y="570833"/>
                </a:cubicBezTo>
                <a:cubicBezTo>
                  <a:pt x="792861" y="566642"/>
                  <a:pt x="799147" y="561594"/>
                  <a:pt x="802958" y="555403"/>
                </a:cubicBezTo>
                <a:cubicBezTo>
                  <a:pt x="804958" y="529019"/>
                  <a:pt x="761333" y="531686"/>
                  <a:pt x="763714" y="557975"/>
                </a:cubicBezTo>
                <a:cubicBezTo>
                  <a:pt x="768191" y="558832"/>
                  <a:pt x="770001" y="564642"/>
                  <a:pt x="772573" y="568833"/>
                </a:cubicBezTo>
                <a:cubicBezTo>
                  <a:pt x="776954" y="566261"/>
                  <a:pt x="778383" y="569214"/>
                  <a:pt x="780574" y="570833"/>
                </a:cubicBezTo>
                <a:close/>
                <a:moveTo>
                  <a:pt x="600170" y="610267"/>
                </a:moveTo>
                <a:cubicBezTo>
                  <a:pt x="601313" y="611410"/>
                  <a:pt x="602742" y="612362"/>
                  <a:pt x="604361" y="613315"/>
                </a:cubicBezTo>
                <a:cubicBezTo>
                  <a:pt x="606933" y="612743"/>
                  <a:pt x="609314" y="612172"/>
                  <a:pt x="611314" y="611410"/>
                </a:cubicBezTo>
                <a:cubicBezTo>
                  <a:pt x="628745" y="613029"/>
                  <a:pt x="645319" y="613886"/>
                  <a:pt x="655320" y="606838"/>
                </a:cubicBezTo>
                <a:cubicBezTo>
                  <a:pt x="656368" y="609314"/>
                  <a:pt x="657987" y="610457"/>
                  <a:pt x="660273" y="608933"/>
                </a:cubicBezTo>
                <a:cubicBezTo>
                  <a:pt x="659511" y="607314"/>
                  <a:pt x="659606" y="606171"/>
                  <a:pt x="659701" y="605028"/>
                </a:cubicBezTo>
                <a:cubicBezTo>
                  <a:pt x="658939" y="605123"/>
                  <a:pt x="658273" y="605028"/>
                  <a:pt x="657606" y="605028"/>
                </a:cubicBezTo>
                <a:cubicBezTo>
                  <a:pt x="663988" y="599027"/>
                  <a:pt x="666750" y="588740"/>
                  <a:pt x="663702" y="571500"/>
                </a:cubicBezTo>
                <a:cubicBezTo>
                  <a:pt x="648653" y="575977"/>
                  <a:pt x="651034" y="561594"/>
                  <a:pt x="645985" y="555212"/>
                </a:cubicBezTo>
                <a:cubicBezTo>
                  <a:pt x="607695" y="546545"/>
                  <a:pt x="605314" y="589788"/>
                  <a:pt x="582073" y="575024"/>
                </a:cubicBezTo>
                <a:cubicBezTo>
                  <a:pt x="582454" y="585407"/>
                  <a:pt x="589883" y="587883"/>
                  <a:pt x="593217" y="595027"/>
                </a:cubicBezTo>
                <a:cubicBezTo>
                  <a:pt x="584073" y="597503"/>
                  <a:pt x="577596" y="602456"/>
                  <a:pt x="573405" y="609505"/>
                </a:cubicBezTo>
                <a:cubicBezTo>
                  <a:pt x="581692" y="608933"/>
                  <a:pt x="590931" y="609505"/>
                  <a:pt x="600170" y="610362"/>
                </a:cubicBezTo>
                <a:close/>
                <a:moveTo>
                  <a:pt x="1293590" y="94964"/>
                </a:moveTo>
                <a:cubicBezTo>
                  <a:pt x="1300163" y="87440"/>
                  <a:pt x="1308354" y="79153"/>
                  <a:pt x="1320737" y="66866"/>
                </a:cubicBezTo>
                <a:cubicBezTo>
                  <a:pt x="1323118" y="62960"/>
                  <a:pt x="1290638" y="91440"/>
                  <a:pt x="1293590" y="94964"/>
                </a:cubicBezTo>
                <a:close/>
                <a:moveTo>
                  <a:pt x="428625" y="405670"/>
                </a:moveTo>
                <a:cubicBezTo>
                  <a:pt x="435197" y="408527"/>
                  <a:pt x="446056" y="411575"/>
                  <a:pt x="451866" y="407099"/>
                </a:cubicBezTo>
                <a:cubicBezTo>
                  <a:pt x="445960" y="403765"/>
                  <a:pt x="431673" y="399193"/>
                  <a:pt x="428625" y="405670"/>
                </a:cubicBezTo>
                <a:close/>
                <a:moveTo>
                  <a:pt x="554450" y="414052"/>
                </a:moveTo>
                <a:cubicBezTo>
                  <a:pt x="555879" y="418147"/>
                  <a:pt x="559594" y="417862"/>
                  <a:pt x="564451" y="415862"/>
                </a:cubicBezTo>
                <a:cubicBezTo>
                  <a:pt x="563404" y="410623"/>
                  <a:pt x="560642" y="408337"/>
                  <a:pt x="555022" y="411385"/>
                </a:cubicBezTo>
                <a:cubicBezTo>
                  <a:pt x="555022" y="412337"/>
                  <a:pt x="555688" y="413671"/>
                  <a:pt x="554546" y="414052"/>
                </a:cubicBezTo>
                <a:close/>
                <a:moveTo>
                  <a:pt x="1305878" y="453009"/>
                </a:moveTo>
                <a:cubicBezTo>
                  <a:pt x="1300353" y="448247"/>
                  <a:pt x="1294924" y="458534"/>
                  <a:pt x="1289399" y="463201"/>
                </a:cubicBezTo>
                <a:cubicBezTo>
                  <a:pt x="1294924" y="463296"/>
                  <a:pt x="1300448" y="459200"/>
                  <a:pt x="1305878" y="453009"/>
                </a:cubicBezTo>
                <a:close/>
                <a:moveTo>
                  <a:pt x="446437" y="368713"/>
                </a:moveTo>
                <a:cubicBezTo>
                  <a:pt x="451199" y="374904"/>
                  <a:pt x="455676" y="382048"/>
                  <a:pt x="462725" y="380619"/>
                </a:cubicBezTo>
                <a:cubicBezTo>
                  <a:pt x="458248" y="376333"/>
                  <a:pt x="454342" y="370427"/>
                  <a:pt x="449580" y="367189"/>
                </a:cubicBezTo>
                <a:cubicBezTo>
                  <a:pt x="448532" y="367665"/>
                  <a:pt x="447389" y="368237"/>
                  <a:pt x="446342" y="368713"/>
                </a:cubicBezTo>
                <a:close/>
                <a:moveTo>
                  <a:pt x="513397" y="373475"/>
                </a:moveTo>
                <a:cubicBezTo>
                  <a:pt x="513397" y="372428"/>
                  <a:pt x="512731" y="371189"/>
                  <a:pt x="513874" y="370808"/>
                </a:cubicBezTo>
                <a:cubicBezTo>
                  <a:pt x="511588" y="367093"/>
                  <a:pt x="507111" y="366332"/>
                  <a:pt x="503968" y="368999"/>
                </a:cubicBezTo>
                <a:cubicBezTo>
                  <a:pt x="506063" y="372332"/>
                  <a:pt x="508254" y="375571"/>
                  <a:pt x="513397" y="373475"/>
                </a:cubicBezTo>
                <a:close/>
                <a:moveTo>
                  <a:pt x="557689" y="427958"/>
                </a:moveTo>
                <a:cubicBezTo>
                  <a:pt x="560356" y="420053"/>
                  <a:pt x="550355" y="417100"/>
                  <a:pt x="545497" y="423101"/>
                </a:cubicBezTo>
                <a:cubicBezTo>
                  <a:pt x="547688" y="429578"/>
                  <a:pt x="552450" y="431578"/>
                  <a:pt x="557689" y="427958"/>
                </a:cubicBezTo>
                <a:close/>
                <a:moveTo>
                  <a:pt x="1351217" y="497205"/>
                </a:moveTo>
                <a:cubicBezTo>
                  <a:pt x="1348740" y="494824"/>
                  <a:pt x="1346168" y="493871"/>
                  <a:pt x="1343597" y="493871"/>
                </a:cubicBezTo>
                <a:lnTo>
                  <a:pt x="1357027" y="480727"/>
                </a:lnTo>
                <a:cubicBezTo>
                  <a:pt x="1355408" y="479870"/>
                  <a:pt x="1350740" y="486251"/>
                  <a:pt x="1349502" y="484822"/>
                </a:cubicBezTo>
                <a:cubicBezTo>
                  <a:pt x="1348931" y="486537"/>
                  <a:pt x="1345406" y="490157"/>
                  <a:pt x="1341596" y="493966"/>
                </a:cubicBezTo>
                <a:cubicBezTo>
                  <a:pt x="1336358" y="495110"/>
                  <a:pt x="1331690" y="500253"/>
                  <a:pt x="1329785" y="505587"/>
                </a:cubicBezTo>
                <a:cubicBezTo>
                  <a:pt x="1329976" y="505587"/>
                  <a:pt x="1330071" y="505778"/>
                  <a:pt x="1330357" y="505873"/>
                </a:cubicBezTo>
                <a:cubicBezTo>
                  <a:pt x="1330357" y="506063"/>
                  <a:pt x="1330357" y="506254"/>
                  <a:pt x="1330833" y="506063"/>
                </a:cubicBezTo>
                <a:cubicBezTo>
                  <a:pt x="1337977" y="509016"/>
                  <a:pt x="1349883" y="507206"/>
                  <a:pt x="1351312" y="497110"/>
                </a:cubicBezTo>
                <a:close/>
                <a:moveTo>
                  <a:pt x="577787" y="432435"/>
                </a:moveTo>
                <a:cubicBezTo>
                  <a:pt x="575120" y="433578"/>
                  <a:pt x="573405" y="431864"/>
                  <a:pt x="572453" y="435007"/>
                </a:cubicBezTo>
                <a:cubicBezTo>
                  <a:pt x="573691" y="440150"/>
                  <a:pt x="581120" y="436531"/>
                  <a:pt x="577787" y="432435"/>
                </a:cubicBezTo>
                <a:close/>
                <a:moveTo>
                  <a:pt x="487109" y="419767"/>
                </a:moveTo>
                <a:cubicBezTo>
                  <a:pt x="490823" y="429387"/>
                  <a:pt x="496348" y="432816"/>
                  <a:pt x="503968" y="429959"/>
                </a:cubicBezTo>
                <a:cubicBezTo>
                  <a:pt x="499396" y="423196"/>
                  <a:pt x="494919" y="416147"/>
                  <a:pt x="487109" y="419767"/>
                </a:cubicBezTo>
                <a:close/>
                <a:moveTo>
                  <a:pt x="659035" y="463772"/>
                </a:moveTo>
                <a:cubicBezTo>
                  <a:pt x="656654" y="459581"/>
                  <a:pt x="653225" y="458914"/>
                  <a:pt x="648748" y="461677"/>
                </a:cubicBezTo>
                <a:cubicBezTo>
                  <a:pt x="650081" y="464344"/>
                  <a:pt x="648557" y="465868"/>
                  <a:pt x="651034" y="469011"/>
                </a:cubicBezTo>
                <a:cubicBezTo>
                  <a:pt x="655320" y="467773"/>
                  <a:pt x="658178" y="467963"/>
                  <a:pt x="659035" y="463772"/>
                </a:cubicBezTo>
                <a:close/>
                <a:moveTo>
                  <a:pt x="425387" y="401479"/>
                </a:moveTo>
                <a:cubicBezTo>
                  <a:pt x="421005" y="400050"/>
                  <a:pt x="417767" y="404717"/>
                  <a:pt x="421196" y="409194"/>
                </a:cubicBezTo>
                <a:cubicBezTo>
                  <a:pt x="423005" y="408337"/>
                  <a:pt x="424720" y="407480"/>
                  <a:pt x="426530" y="406622"/>
                </a:cubicBezTo>
                <a:cubicBezTo>
                  <a:pt x="425291" y="404527"/>
                  <a:pt x="426530" y="403479"/>
                  <a:pt x="425387" y="401574"/>
                </a:cubicBezTo>
                <a:close/>
                <a:moveTo>
                  <a:pt x="1348359" y="216027"/>
                </a:moveTo>
                <a:cubicBezTo>
                  <a:pt x="1344359" y="217456"/>
                  <a:pt x="1335786" y="223647"/>
                  <a:pt x="1333595" y="228791"/>
                </a:cubicBezTo>
                <a:cubicBezTo>
                  <a:pt x="1336167" y="229838"/>
                  <a:pt x="1343787" y="219551"/>
                  <a:pt x="1348359" y="216027"/>
                </a:cubicBezTo>
                <a:close/>
                <a:moveTo>
                  <a:pt x="1470279" y="1068324"/>
                </a:moveTo>
                <a:cubicBezTo>
                  <a:pt x="1469422" y="1081088"/>
                  <a:pt x="1495139" y="1096137"/>
                  <a:pt x="1476375" y="1113473"/>
                </a:cubicBezTo>
                <a:cubicBezTo>
                  <a:pt x="1483900" y="1117187"/>
                  <a:pt x="1491520" y="1120902"/>
                  <a:pt x="1499045" y="1124617"/>
                </a:cubicBezTo>
                <a:cubicBezTo>
                  <a:pt x="1489234" y="1176814"/>
                  <a:pt x="1551527" y="1182434"/>
                  <a:pt x="1564767" y="1219962"/>
                </a:cubicBezTo>
                <a:cubicBezTo>
                  <a:pt x="1582960" y="1218343"/>
                  <a:pt x="1588865" y="1202912"/>
                  <a:pt x="1604391" y="1225296"/>
                </a:cubicBezTo>
                <a:cubicBezTo>
                  <a:pt x="1619250" y="1222534"/>
                  <a:pt x="1628108" y="1202817"/>
                  <a:pt x="1640777" y="1193959"/>
                </a:cubicBezTo>
                <a:cubicBezTo>
                  <a:pt x="1655540" y="1198340"/>
                  <a:pt x="1648111" y="1210342"/>
                  <a:pt x="1666303" y="1213485"/>
                </a:cubicBezTo>
                <a:cubicBezTo>
                  <a:pt x="1675352" y="1189387"/>
                  <a:pt x="1687735" y="1175004"/>
                  <a:pt x="1708499" y="1184910"/>
                </a:cubicBezTo>
                <a:cubicBezTo>
                  <a:pt x="1716310" y="1147382"/>
                  <a:pt x="1755743" y="1133951"/>
                  <a:pt x="1786985" y="1124998"/>
                </a:cubicBezTo>
                <a:cubicBezTo>
                  <a:pt x="1791557" y="1106138"/>
                  <a:pt x="1772222" y="1124426"/>
                  <a:pt x="1764316" y="1113949"/>
                </a:cubicBezTo>
                <a:cubicBezTo>
                  <a:pt x="1754410" y="1101566"/>
                  <a:pt x="1779556" y="1077182"/>
                  <a:pt x="1783556" y="1060133"/>
                </a:cubicBezTo>
                <a:cubicBezTo>
                  <a:pt x="1793653" y="1052703"/>
                  <a:pt x="1808512" y="1059466"/>
                  <a:pt x="1820227" y="1056989"/>
                </a:cubicBezTo>
                <a:cubicBezTo>
                  <a:pt x="1820513" y="1034701"/>
                  <a:pt x="1816799" y="989171"/>
                  <a:pt x="1839373" y="974979"/>
                </a:cubicBezTo>
                <a:cubicBezTo>
                  <a:pt x="1831943" y="961835"/>
                  <a:pt x="1818513" y="950690"/>
                  <a:pt x="1824895" y="932783"/>
                </a:cubicBezTo>
                <a:cubicBezTo>
                  <a:pt x="1799273" y="927354"/>
                  <a:pt x="1790510" y="920877"/>
                  <a:pt x="1793462" y="896303"/>
                </a:cubicBezTo>
                <a:cubicBezTo>
                  <a:pt x="1771174" y="896779"/>
                  <a:pt x="1743170" y="902113"/>
                  <a:pt x="1725644" y="877157"/>
                </a:cubicBezTo>
                <a:cubicBezTo>
                  <a:pt x="1640395" y="933545"/>
                  <a:pt x="1481614" y="909352"/>
                  <a:pt x="1470374" y="1068419"/>
                </a:cubicBezTo>
                <a:close/>
                <a:moveTo>
                  <a:pt x="1709261" y="801624"/>
                </a:moveTo>
                <a:cubicBezTo>
                  <a:pt x="1715929" y="797147"/>
                  <a:pt x="1712405" y="792766"/>
                  <a:pt x="1709166" y="788384"/>
                </a:cubicBezTo>
                <a:cubicBezTo>
                  <a:pt x="1703260" y="792861"/>
                  <a:pt x="1703260" y="797242"/>
                  <a:pt x="1709261" y="801624"/>
                </a:cubicBezTo>
                <a:close/>
                <a:moveTo>
                  <a:pt x="1999774" y="836676"/>
                </a:moveTo>
                <a:cubicBezTo>
                  <a:pt x="2005870" y="839533"/>
                  <a:pt x="2012061" y="847249"/>
                  <a:pt x="2018062" y="838105"/>
                </a:cubicBezTo>
                <a:cubicBezTo>
                  <a:pt x="2017681" y="825627"/>
                  <a:pt x="1999869" y="828485"/>
                  <a:pt x="1999774" y="836676"/>
                </a:cubicBezTo>
                <a:close/>
                <a:moveTo>
                  <a:pt x="1130618" y="1508665"/>
                </a:moveTo>
                <a:cubicBezTo>
                  <a:pt x="1134523" y="1507617"/>
                  <a:pt x="1137380" y="1505426"/>
                  <a:pt x="1141190" y="1504379"/>
                </a:cubicBezTo>
                <a:cubicBezTo>
                  <a:pt x="1141000" y="1494187"/>
                  <a:pt x="1134904" y="1489138"/>
                  <a:pt x="1127189" y="1485424"/>
                </a:cubicBezTo>
                <a:cubicBezTo>
                  <a:pt x="1117759" y="1491996"/>
                  <a:pt x="1115854" y="1505617"/>
                  <a:pt x="1130522" y="1508665"/>
                </a:cubicBezTo>
                <a:close/>
                <a:moveTo>
                  <a:pt x="1173194" y="1427607"/>
                </a:moveTo>
                <a:cubicBezTo>
                  <a:pt x="1190530" y="1426655"/>
                  <a:pt x="1217009" y="1448467"/>
                  <a:pt x="1230916" y="1429607"/>
                </a:cubicBezTo>
                <a:cubicBezTo>
                  <a:pt x="1207960" y="1438370"/>
                  <a:pt x="1184529" y="1412272"/>
                  <a:pt x="1173194" y="1427607"/>
                </a:cubicBezTo>
                <a:close/>
                <a:moveTo>
                  <a:pt x="1909382" y="751427"/>
                </a:moveTo>
                <a:cubicBezTo>
                  <a:pt x="1916811" y="758952"/>
                  <a:pt x="1930527" y="756285"/>
                  <a:pt x="1932527" y="744569"/>
                </a:cubicBezTo>
                <a:cubicBezTo>
                  <a:pt x="1924717" y="738759"/>
                  <a:pt x="1917002" y="741617"/>
                  <a:pt x="1909382" y="751427"/>
                </a:cubicBezTo>
                <a:close/>
                <a:moveTo>
                  <a:pt x="1416749" y="732854"/>
                </a:moveTo>
                <a:cubicBezTo>
                  <a:pt x="1420939" y="722376"/>
                  <a:pt x="1429512" y="724376"/>
                  <a:pt x="1433417" y="713042"/>
                </a:cubicBezTo>
                <a:cubicBezTo>
                  <a:pt x="1418558" y="677418"/>
                  <a:pt x="1375601" y="720281"/>
                  <a:pt x="1416749" y="732854"/>
                </a:cubicBezTo>
                <a:close/>
                <a:moveTo>
                  <a:pt x="1323118" y="680085"/>
                </a:moveTo>
                <a:cubicBezTo>
                  <a:pt x="1342549" y="699611"/>
                  <a:pt x="1345311" y="637508"/>
                  <a:pt x="1319879" y="629222"/>
                </a:cubicBezTo>
                <a:cubicBezTo>
                  <a:pt x="1308354" y="636746"/>
                  <a:pt x="1291971" y="630555"/>
                  <a:pt x="1280446" y="637985"/>
                </a:cubicBezTo>
                <a:cubicBezTo>
                  <a:pt x="1264349" y="663893"/>
                  <a:pt x="1289495" y="675894"/>
                  <a:pt x="1303496" y="691420"/>
                </a:cubicBezTo>
                <a:cubicBezTo>
                  <a:pt x="1314926" y="687896"/>
                  <a:pt x="1321118" y="669608"/>
                  <a:pt x="1328642" y="654558"/>
                </a:cubicBezTo>
                <a:cubicBezTo>
                  <a:pt x="1333024" y="658559"/>
                  <a:pt x="1337310" y="684943"/>
                  <a:pt x="1323118" y="679990"/>
                </a:cubicBezTo>
                <a:close/>
                <a:moveTo>
                  <a:pt x="1955959" y="767525"/>
                </a:moveTo>
                <a:cubicBezTo>
                  <a:pt x="1964245" y="769715"/>
                  <a:pt x="1972532" y="765620"/>
                  <a:pt x="1980724" y="762286"/>
                </a:cubicBezTo>
                <a:cubicBezTo>
                  <a:pt x="1972342" y="753713"/>
                  <a:pt x="1964055" y="758571"/>
                  <a:pt x="1955959" y="767525"/>
                </a:cubicBezTo>
                <a:close/>
                <a:moveTo>
                  <a:pt x="1425512" y="1576578"/>
                </a:moveTo>
                <a:cubicBezTo>
                  <a:pt x="1426655" y="1582007"/>
                  <a:pt x="1431322" y="1584293"/>
                  <a:pt x="1429512" y="1592294"/>
                </a:cubicBezTo>
                <a:cubicBezTo>
                  <a:pt x="1422654" y="1594580"/>
                  <a:pt x="1416558" y="1597533"/>
                  <a:pt x="1406176" y="1595723"/>
                </a:cubicBezTo>
                <a:lnTo>
                  <a:pt x="1405604" y="1603343"/>
                </a:lnTo>
                <a:cubicBezTo>
                  <a:pt x="1421035" y="1603724"/>
                  <a:pt x="1413129" y="1617631"/>
                  <a:pt x="1409224" y="1624108"/>
                </a:cubicBezTo>
                <a:cubicBezTo>
                  <a:pt x="1420273" y="1630680"/>
                  <a:pt x="1426750" y="1644967"/>
                  <a:pt x="1427512" y="1653635"/>
                </a:cubicBezTo>
                <a:cubicBezTo>
                  <a:pt x="1428464" y="1650111"/>
                  <a:pt x="1433322" y="1651159"/>
                  <a:pt x="1435513" y="1649063"/>
                </a:cubicBezTo>
                <a:cubicBezTo>
                  <a:pt x="1448467" y="1665161"/>
                  <a:pt x="1466469" y="1657064"/>
                  <a:pt x="1486281" y="1655350"/>
                </a:cubicBezTo>
                <a:cubicBezTo>
                  <a:pt x="1494377" y="1649063"/>
                  <a:pt x="1494854" y="1633919"/>
                  <a:pt x="1505998" y="1631156"/>
                </a:cubicBezTo>
                <a:cubicBezTo>
                  <a:pt x="1501997" y="1620774"/>
                  <a:pt x="1500854" y="1611916"/>
                  <a:pt x="1508093" y="1603153"/>
                </a:cubicBezTo>
                <a:cubicBezTo>
                  <a:pt x="1501712" y="1587151"/>
                  <a:pt x="1486091" y="1579150"/>
                  <a:pt x="1477613" y="1565053"/>
                </a:cubicBezTo>
                <a:cubicBezTo>
                  <a:pt x="1470184" y="1572197"/>
                  <a:pt x="1464659" y="1567148"/>
                  <a:pt x="1457230" y="1563529"/>
                </a:cubicBezTo>
                <a:cubicBezTo>
                  <a:pt x="1449896" y="1575721"/>
                  <a:pt x="1426655" y="1555052"/>
                  <a:pt x="1425512" y="1576578"/>
                </a:cubicBezTo>
                <a:close/>
                <a:moveTo>
                  <a:pt x="1785080" y="2159222"/>
                </a:moveTo>
                <a:cubicBezTo>
                  <a:pt x="1794510" y="2149412"/>
                  <a:pt x="1787176" y="2121503"/>
                  <a:pt x="1772793" y="2117312"/>
                </a:cubicBezTo>
                <a:cubicBezTo>
                  <a:pt x="1755648" y="2127219"/>
                  <a:pt x="1767935" y="2157032"/>
                  <a:pt x="1785080" y="2159222"/>
                </a:cubicBezTo>
                <a:close/>
                <a:moveTo>
                  <a:pt x="1505617" y="2195036"/>
                </a:moveTo>
                <a:cubicBezTo>
                  <a:pt x="1513808" y="2185035"/>
                  <a:pt x="1506093" y="2171700"/>
                  <a:pt x="1494568" y="2171224"/>
                </a:cubicBezTo>
                <a:cubicBezTo>
                  <a:pt x="1491996" y="2184559"/>
                  <a:pt x="1495235" y="2192941"/>
                  <a:pt x="1505617" y="2195036"/>
                </a:cubicBezTo>
                <a:close/>
                <a:moveTo>
                  <a:pt x="765238" y="636937"/>
                </a:moveTo>
                <a:cubicBezTo>
                  <a:pt x="764381" y="633698"/>
                  <a:pt x="762857" y="632651"/>
                  <a:pt x="761429" y="631127"/>
                </a:cubicBezTo>
                <a:cubicBezTo>
                  <a:pt x="764191" y="630555"/>
                  <a:pt x="766858" y="628269"/>
                  <a:pt x="771906" y="627793"/>
                </a:cubicBezTo>
                <a:cubicBezTo>
                  <a:pt x="773239" y="621697"/>
                  <a:pt x="768668" y="620078"/>
                  <a:pt x="763810" y="620744"/>
                </a:cubicBezTo>
                <a:cubicBezTo>
                  <a:pt x="761714" y="617601"/>
                  <a:pt x="758952" y="616363"/>
                  <a:pt x="757047" y="614077"/>
                </a:cubicBezTo>
                <a:cubicBezTo>
                  <a:pt x="759809" y="614362"/>
                  <a:pt x="762857" y="613410"/>
                  <a:pt x="764953" y="611124"/>
                </a:cubicBezTo>
                <a:cubicBezTo>
                  <a:pt x="759238" y="610648"/>
                  <a:pt x="757618" y="602837"/>
                  <a:pt x="749046" y="607505"/>
                </a:cubicBezTo>
                <a:cubicBezTo>
                  <a:pt x="749237" y="607981"/>
                  <a:pt x="749332" y="608362"/>
                  <a:pt x="749522" y="608838"/>
                </a:cubicBezTo>
                <a:cubicBezTo>
                  <a:pt x="746284" y="608362"/>
                  <a:pt x="744760" y="603980"/>
                  <a:pt x="743236" y="602456"/>
                </a:cubicBezTo>
                <a:cubicBezTo>
                  <a:pt x="743807" y="604266"/>
                  <a:pt x="741140" y="604742"/>
                  <a:pt x="739521" y="605695"/>
                </a:cubicBezTo>
                <a:cubicBezTo>
                  <a:pt x="737902" y="603980"/>
                  <a:pt x="736663" y="601218"/>
                  <a:pt x="734568" y="600932"/>
                </a:cubicBezTo>
                <a:cubicBezTo>
                  <a:pt x="733520" y="605981"/>
                  <a:pt x="727138" y="603314"/>
                  <a:pt x="724853" y="602837"/>
                </a:cubicBezTo>
                <a:cubicBezTo>
                  <a:pt x="720852" y="612362"/>
                  <a:pt x="709613" y="619220"/>
                  <a:pt x="710089" y="632555"/>
                </a:cubicBezTo>
                <a:cubicBezTo>
                  <a:pt x="707708" y="631412"/>
                  <a:pt x="704945" y="631412"/>
                  <a:pt x="701993" y="632270"/>
                </a:cubicBezTo>
                <a:cubicBezTo>
                  <a:pt x="701993" y="633698"/>
                  <a:pt x="702183" y="634841"/>
                  <a:pt x="702564" y="635603"/>
                </a:cubicBezTo>
                <a:cubicBezTo>
                  <a:pt x="701612" y="637127"/>
                  <a:pt x="700564" y="638461"/>
                  <a:pt x="702374" y="641318"/>
                </a:cubicBezTo>
                <a:cubicBezTo>
                  <a:pt x="704374" y="640652"/>
                  <a:pt x="706374" y="639985"/>
                  <a:pt x="708374" y="639413"/>
                </a:cubicBezTo>
                <a:cubicBezTo>
                  <a:pt x="708279" y="639128"/>
                  <a:pt x="708088" y="638937"/>
                  <a:pt x="707993" y="638651"/>
                </a:cubicBezTo>
                <a:cubicBezTo>
                  <a:pt x="711899" y="639128"/>
                  <a:pt x="716471" y="639318"/>
                  <a:pt x="717709" y="645890"/>
                </a:cubicBezTo>
                <a:cubicBezTo>
                  <a:pt x="715423" y="647414"/>
                  <a:pt x="713613" y="649319"/>
                  <a:pt x="713994" y="651891"/>
                </a:cubicBezTo>
                <a:cubicBezTo>
                  <a:pt x="716375" y="650272"/>
                  <a:pt x="717137" y="648176"/>
                  <a:pt x="720947" y="647129"/>
                </a:cubicBezTo>
                <a:cubicBezTo>
                  <a:pt x="724281" y="649510"/>
                  <a:pt x="728663" y="654368"/>
                  <a:pt x="726472" y="658559"/>
                </a:cubicBezTo>
                <a:cubicBezTo>
                  <a:pt x="729043" y="657320"/>
                  <a:pt x="728663" y="655034"/>
                  <a:pt x="732282" y="654272"/>
                </a:cubicBezTo>
                <a:cubicBezTo>
                  <a:pt x="739521" y="662845"/>
                  <a:pt x="746951" y="652939"/>
                  <a:pt x="756476" y="652462"/>
                </a:cubicBezTo>
                <a:cubicBezTo>
                  <a:pt x="751142" y="647319"/>
                  <a:pt x="759619" y="644652"/>
                  <a:pt x="762286" y="645414"/>
                </a:cubicBezTo>
                <a:cubicBezTo>
                  <a:pt x="761619" y="641985"/>
                  <a:pt x="763524" y="639604"/>
                  <a:pt x="764858" y="637127"/>
                </a:cubicBezTo>
                <a:close/>
                <a:moveTo>
                  <a:pt x="1569720" y="2097119"/>
                </a:moveTo>
                <a:cubicBezTo>
                  <a:pt x="1565053" y="2041303"/>
                  <a:pt x="1499330" y="2012633"/>
                  <a:pt x="1459325" y="1983296"/>
                </a:cubicBezTo>
                <a:cubicBezTo>
                  <a:pt x="1482281" y="2040636"/>
                  <a:pt x="1533716" y="2058162"/>
                  <a:pt x="1569720" y="2097119"/>
                </a:cubicBezTo>
                <a:close/>
                <a:moveTo>
                  <a:pt x="1643825" y="2197513"/>
                </a:moveTo>
                <a:cubicBezTo>
                  <a:pt x="1646968" y="2186083"/>
                  <a:pt x="1636205" y="2186559"/>
                  <a:pt x="1629442" y="2183702"/>
                </a:cubicBezTo>
                <a:cubicBezTo>
                  <a:pt x="1622774" y="2189702"/>
                  <a:pt x="1633347" y="2206371"/>
                  <a:pt x="1643825" y="2197513"/>
                </a:cubicBezTo>
                <a:close/>
                <a:moveTo>
                  <a:pt x="1554861" y="2221802"/>
                </a:moveTo>
                <a:cubicBezTo>
                  <a:pt x="1551718" y="2212658"/>
                  <a:pt x="1548956" y="2202942"/>
                  <a:pt x="1541240" y="2197703"/>
                </a:cubicBezTo>
                <a:cubicBezTo>
                  <a:pt x="1539811" y="2210943"/>
                  <a:pt x="1541812" y="2221135"/>
                  <a:pt x="1554861" y="2221802"/>
                </a:cubicBezTo>
                <a:close/>
                <a:moveTo>
                  <a:pt x="1608296" y="1843754"/>
                </a:moveTo>
                <a:cubicBezTo>
                  <a:pt x="1596581" y="1856423"/>
                  <a:pt x="1614202" y="1871948"/>
                  <a:pt x="1627346" y="1863090"/>
                </a:cubicBezTo>
                <a:cubicBezTo>
                  <a:pt x="1629156" y="1850327"/>
                  <a:pt x="1622298" y="1845183"/>
                  <a:pt x="1613535" y="1841563"/>
                </a:cubicBezTo>
                <a:cubicBezTo>
                  <a:pt x="1612773" y="1843564"/>
                  <a:pt x="1611154" y="1844421"/>
                  <a:pt x="1608201" y="1843754"/>
                </a:cubicBezTo>
                <a:close/>
                <a:moveTo>
                  <a:pt x="1587818" y="1878140"/>
                </a:moveTo>
                <a:lnTo>
                  <a:pt x="1600581" y="1879092"/>
                </a:lnTo>
                <a:cubicBezTo>
                  <a:pt x="1601248" y="1877187"/>
                  <a:pt x="1601057" y="1874044"/>
                  <a:pt x="1603534" y="1874139"/>
                </a:cubicBezTo>
                <a:cubicBezTo>
                  <a:pt x="1605343" y="1862995"/>
                  <a:pt x="1592580" y="1864519"/>
                  <a:pt x="1586675" y="1860042"/>
                </a:cubicBezTo>
                <a:cubicBezTo>
                  <a:pt x="1586198" y="1866805"/>
                  <a:pt x="1584579" y="1874520"/>
                  <a:pt x="1587913" y="1878044"/>
                </a:cubicBezTo>
                <a:close/>
                <a:moveTo>
                  <a:pt x="1639538" y="1697450"/>
                </a:moveTo>
                <a:cubicBezTo>
                  <a:pt x="1639157" y="1691450"/>
                  <a:pt x="1638776" y="1685354"/>
                  <a:pt x="1630109" y="1686497"/>
                </a:cubicBezTo>
                <a:cubicBezTo>
                  <a:pt x="1628299" y="1694402"/>
                  <a:pt x="1631442" y="1698022"/>
                  <a:pt x="1639538" y="1697450"/>
                </a:cubicBezTo>
                <a:close/>
                <a:moveTo>
                  <a:pt x="1380268" y="1980819"/>
                </a:moveTo>
                <a:cubicBezTo>
                  <a:pt x="1386268" y="1980438"/>
                  <a:pt x="1392364" y="1980057"/>
                  <a:pt x="1391222" y="1971389"/>
                </a:cubicBezTo>
                <a:cubicBezTo>
                  <a:pt x="1383316" y="1969580"/>
                  <a:pt x="1379696" y="1972723"/>
                  <a:pt x="1380268" y="1980819"/>
                </a:cubicBezTo>
                <a:close/>
                <a:moveTo>
                  <a:pt x="1499616" y="68199"/>
                </a:moveTo>
                <a:cubicBezTo>
                  <a:pt x="1497139" y="66770"/>
                  <a:pt x="1489710" y="76867"/>
                  <a:pt x="1488567" y="72580"/>
                </a:cubicBezTo>
                <a:cubicBezTo>
                  <a:pt x="1486662" y="74104"/>
                  <a:pt x="1486948" y="74676"/>
                  <a:pt x="1487329" y="75343"/>
                </a:cubicBezTo>
                <a:lnTo>
                  <a:pt x="1483328" y="79248"/>
                </a:lnTo>
                <a:cubicBezTo>
                  <a:pt x="1487043" y="79534"/>
                  <a:pt x="1493425" y="73628"/>
                  <a:pt x="1499616" y="68199"/>
                </a:cubicBezTo>
                <a:close/>
                <a:moveTo>
                  <a:pt x="1660303" y="2006537"/>
                </a:moveTo>
                <a:cubicBezTo>
                  <a:pt x="1667161" y="1998821"/>
                  <a:pt x="1659636" y="1987677"/>
                  <a:pt x="1648873" y="1987772"/>
                </a:cubicBezTo>
                <a:cubicBezTo>
                  <a:pt x="1642015" y="1995392"/>
                  <a:pt x="1649444" y="2006727"/>
                  <a:pt x="1660303" y="2006537"/>
                </a:cubicBezTo>
                <a:close/>
                <a:moveTo>
                  <a:pt x="1391126" y="497395"/>
                </a:moveTo>
                <a:lnTo>
                  <a:pt x="1421416" y="464534"/>
                </a:lnTo>
                <a:cubicBezTo>
                  <a:pt x="1410748" y="471107"/>
                  <a:pt x="1392936" y="490442"/>
                  <a:pt x="1391126" y="497395"/>
                </a:cubicBezTo>
                <a:close/>
                <a:moveTo>
                  <a:pt x="1893570" y="230981"/>
                </a:moveTo>
                <a:cubicBezTo>
                  <a:pt x="1900047" y="236791"/>
                  <a:pt x="1912334" y="232696"/>
                  <a:pt x="1913382" y="224123"/>
                </a:cubicBezTo>
                <a:cubicBezTo>
                  <a:pt x="1905762" y="218313"/>
                  <a:pt x="1896427" y="222409"/>
                  <a:pt x="1893570" y="230981"/>
                </a:cubicBezTo>
                <a:close/>
                <a:moveTo>
                  <a:pt x="1471041" y="387001"/>
                </a:moveTo>
                <a:cubicBezTo>
                  <a:pt x="1477042" y="386334"/>
                  <a:pt x="1474280" y="379666"/>
                  <a:pt x="1482185" y="374428"/>
                </a:cubicBezTo>
                <a:cubicBezTo>
                  <a:pt x="1477804" y="371094"/>
                  <a:pt x="1470374" y="385096"/>
                  <a:pt x="1471041" y="387001"/>
                </a:cubicBezTo>
                <a:close/>
                <a:moveTo>
                  <a:pt x="1352741" y="500920"/>
                </a:moveTo>
                <a:cubicBezTo>
                  <a:pt x="1359027" y="501777"/>
                  <a:pt x="1356360" y="495681"/>
                  <a:pt x="1364647" y="489204"/>
                </a:cubicBezTo>
                <a:cubicBezTo>
                  <a:pt x="1369600" y="481965"/>
                  <a:pt x="1351979" y="499205"/>
                  <a:pt x="1352741" y="500920"/>
                </a:cubicBezTo>
                <a:close/>
                <a:moveTo>
                  <a:pt x="1591437" y="502825"/>
                </a:moveTo>
                <a:cubicBezTo>
                  <a:pt x="1599724" y="506730"/>
                  <a:pt x="1608010" y="499015"/>
                  <a:pt x="1616202" y="494252"/>
                </a:cubicBezTo>
                <a:cubicBezTo>
                  <a:pt x="1608201" y="481012"/>
                  <a:pt x="1593818" y="493205"/>
                  <a:pt x="1591437" y="502825"/>
                </a:cubicBezTo>
                <a:close/>
                <a:moveTo>
                  <a:pt x="1329023" y="0"/>
                </a:moveTo>
                <a:cubicBezTo>
                  <a:pt x="1321022" y="2762"/>
                  <a:pt x="1316736" y="9716"/>
                  <a:pt x="1315879" y="16669"/>
                </a:cubicBezTo>
                <a:cubicBezTo>
                  <a:pt x="1322260" y="21336"/>
                  <a:pt x="1336358" y="5334"/>
                  <a:pt x="1329023" y="0"/>
                </a:cubicBezTo>
                <a:close/>
                <a:moveTo>
                  <a:pt x="1380744" y="4667"/>
                </a:moveTo>
                <a:cubicBezTo>
                  <a:pt x="1372457" y="8858"/>
                  <a:pt x="1363789" y="19241"/>
                  <a:pt x="1358075" y="25146"/>
                </a:cubicBezTo>
                <a:cubicBezTo>
                  <a:pt x="1363218" y="23813"/>
                  <a:pt x="1373600" y="10668"/>
                  <a:pt x="1380744" y="4667"/>
                </a:cubicBezTo>
                <a:close/>
                <a:moveTo>
                  <a:pt x="1689640" y="57245"/>
                </a:moveTo>
                <a:lnTo>
                  <a:pt x="1699641" y="47434"/>
                </a:lnTo>
                <a:cubicBezTo>
                  <a:pt x="1698403" y="46387"/>
                  <a:pt x="1697069" y="45339"/>
                  <a:pt x="1699260" y="42958"/>
                </a:cubicBezTo>
                <a:cubicBezTo>
                  <a:pt x="1695545" y="45339"/>
                  <a:pt x="1693831" y="43148"/>
                  <a:pt x="1688973" y="48101"/>
                </a:cubicBezTo>
                <a:cubicBezTo>
                  <a:pt x="1694498" y="50101"/>
                  <a:pt x="1679734" y="70961"/>
                  <a:pt x="1694783" y="58579"/>
                </a:cubicBezTo>
                <a:cubicBezTo>
                  <a:pt x="1692497" y="59341"/>
                  <a:pt x="1690878" y="58769"/>
                  <a:pt x="1689640" y="57150"/>
                </a:cubicBezTo>
                <a:close/>
                <a:moveTo>
                  <a:pt x="1422749" y="534543"/>
                </a:moveTo>
                <a:cubicBezTo>
                  <a:pt x="1432846" y="547402"/>
                  <a:pt x="1442752" y="543401"/>
                  <a:pt x="1452563" y="530924"/>
                </a:cubicBezTo>
                <a:cubicBezTo>
                  <a:pt x="1446848" y="514445"/>
                  <a:pt x="1423797" y="517208"/>
                  <a:pt x="1422749" y="534543"/>
                </a:cubicBezTo>
                <a:close/>
                <a:moveTo>
                  <a:pt x="1709547" y="45910"/>
                </a:moveTo>
                <a:cubicBezTo>
                  <a:pt x="1721263" y="36481"/>
                  <a:pt x="1729359" y="35719"/>
                  <a:pt x="1742123" y="23813"/>
                </a:cubicBezTo>
                <a:cubicBezTo>
                  <a:pt x="1741265" y="22955"/>
                  <a:pt x="1738979" y="25527"/>
                  <a:pt x="1737360" y="26860"/>
                </a:cubicBezTo>
                <a:cubicBezTo>
                  <a:pt x="1734407" y="26289"/>
                  <a:pt x="1721453" y="33623"/>
                  <a:pt x="1709547" y="45910"/>
                </a:cubicBezTo>
                <a:close/>
                <a:moveTo>
                  <a:pt x="753999" y="657892"/>
                </a:moveTo>
                <a:cubicBezTo>
                  <a:pt x="755142" y="660845"/>
                  <a:pt x="757333" y="660749"/>
                  <a:pt x="759428" y="660940"/>
                </a:cubicBezTo>
                <a:cubicBezTo>
                  <a:pt x="760190" y="658749"/>
                  <a:pt x="758380" y="654558"/>
                  <a:pt x="755618" y="655796"/>
                </a:cubicBezTo>
                <a:cubicBezTo>
                  <a:pt x="755809" y="656749"/>
                  <a:pt x="755333" y="657511"/>
                  <a:pt x="753999" y="657892"/>
                </a:cubicBezTo>
                <a:close/>
                <a:moveTo>
                  <a:pt x="1504093" y="548545"/>
                </a:moveTo>
                <a:cubicBezTo>
                  <a:pt x="1518094" y="560070"/>
                  <a:pt x="1545527" y="549974"/>
                  <a:pt x="1548670" y="533210"/>
                </a:cubicBezTo>
                <a:cubicBezTo>
                  <a:pt x="1534573" y="526256"/>
                  <a:pt x="1512475" y="531590"/>
                  <a:pt x="1504093" y="548545"/>
                </a:cubicBezTo>
                <a:close/>
                <a:moveTo>
                  <a:pt x="866680" y="617601"/>
                </a:moveTo>
                <a:cubicBezTo>
                  <a:pt x="878967" y="609886"/>
                  <a:pt x="855631" y="607219"/>
                  <a:pt x="866680" y="617601"/>
                </a:cubicBezTo>
                <a:lnTo>
                  <a:pt x="866680" y="617601"/>
                </a:lnTo>
                <a:close/>
                <a:moveTo>
                  <a:pt x="1138428" y="554641"/>
                </a:moveTo>
                <a:cubicBezTo>
                  <a:pt x="1094899" y="620839"/>
                  <a:pt x="1170813" y="695897"/>
                  <a:pt x="1198435" y="647224"/>
                </a:cubicBezTo>
                <a:cubicBezTo>
                  <a:pt x="1202436" y="676085"/>
                  <a:pt x="1231868" y="639889"/>
                  <a:pt x="1229582" y="655415"/>
                </a:cubicBezTo>
                <a:cubicBezTo>
                  <a:pt x="1286066" y="605219"/>
                  <a:pt x="1236345" y="573881"/>
                  <a:pt x="1206056" y="531400"/>
                </a:cubicBezTo>
                <a:cubicBezTo>
                  <a:pt x="1184720" y="542639"/>
                  <a:pt x="1164431" y="556832"/>
                  <a:pt x="1138428" y="554546"/>
                </a:cubicBezTo>
                <a:close/>
                <a:moveTo>
                  <a:pt x="642842" y="614172"/>
                </a:moveTo>
                <a:cubicBezTo>
                  <a:pt x="643795" y="617792"/>
                  <a:pt x="651320" y="619030"/>
                  <a:pt x="651891" y="617506"/>
                </a:cubicBezTo>
                <a:cubicBezTo>
                  <a:pt x="647795" y="618363"/>
                  <a:pt x="647509" y="612267"/>
                  <a:pt x="642842" y="614172"/>
                </a:cubicBezTo>
                <a:close/>
                <a:moveTo>
                  <a:pt x="676656" y="596360"/>
                </a:moveTo>
                <a:cubicBezTo>
                  <a:pt x="680276" y="598837"/>
                  <a:pt x="684562" y="603504"/>
                  <a:pt x="687991" y="597980"/>
                </a:cubicBezTo>
                <a:cubicBezTo>
                  <a:pt x="686181" y="592836"/>
                  <a:pt x="678275" y="592169"/>
                  <a:pt x="676656" y="596360"/>
                </a:cubicBezTo>
                <a:close/>
                <a:moveTo>
                  <a:pt x="1597819" y="637032"/>
                </a:moveTo>
                <a:cubicBezTo>
                  <a:pt x="1591151" y="633032"/>
                  <a:pt x="1584484" y="629412"/>
                  <a:pt x="1578007" y="637223"/>
                </a:cubicBezTo>
                <a:cubicBezTo>
                  <a:pt x="1584674" y="644366"/>
                  <a:pt x="1591342" y="644271"/>
                  <a:pt x="1597819" y="637032"/>
                </a:cubicBezTo>
                <a:close/>
                <a:moveTo>
                  <a:pt x="813435" y="586740"/>
                </a:moveTo>
                <a:cubicBezTo>
                  <a:pt x="813816" y="593693"/>
                  <a:pt x="814864" y="600932"/>
                  <a:pt x="810959" y="606266"/>
                </a:cubicBezTo>
                <a:cubicBezTo>
                  <a:pt x="819150" y="604171"/>
                  <a:pt x="823532" y="614839"/>
                  <a:pt x="829437" y="619887"/>
                </a:cubicBezTo>
                <a:cubicBezTo>
                  <a:pt x="835724" y="615315"/>
                  <a:pt x="837629" y="624840"/>
                  <a:pt x="844487" y="618268"/>
                </a:cubicBezTo>
                <a:cubicBezTo>
                  <a:pt x="847439" y="620459"/>
                  <a:pt x="850106" y="623507"/>
                  <a:pt x="854202" y="622078"/>
                </a:cubicBezTo>
                <a:cubicBezTo>
                  <a:pt x="856107" y="617506"/>
                  <a:pt x="853916" y="611410"/>
                  <a:pt x="859441" y="608267"/>
                </a:cubicBezTo>
                <a:cubicBezTo>
                  <a:pt x="858488" y="606362"/>
                  <a:pt x="857631" y="604457"/>
                  <a:pt x="856679" y="602552"/>
                </a:cubicBezTo>
                <a:cubicBezTo>
                  <a:pt x="858679" y="600551"/>
                  <a:pt x="859631" y="598170"/>
                  <a:pt x="863060" y="596646"/>
                </a:cubicBezTo>
                <a:cubicBezTo>
                  <a:pt x="859536" y="591217"/>
                  <a:pt x="859250" y="587121"/>
                  <a:pt x="859060" y="583025"/>
                </a:cubicBezTo>
                <a:cubicBezTo>
                  <a:pt x="853250" y="583597"/>
                  <a:pt x="851916" y="577120"/>
                  <a:pt x="849821" y="571976"/>
                </a:cubicBezTo>
                <a:cubicBezTo>
                  <a:pt x="836771" y="568166"/>
                  <a:pt x="828675" y="574358"/>
                  <a:pt x="816959" y="575120"/>
                </a:cubicBezTo>
                <a:cubicBezTo>
                  <a:pt x="815626" y="578930"/>
                  <a:pt x="821531" y="585597"/>
                  <a:pt x="813340" y="586740"/>
                </a:cubicBezTo>
                <a:close/>
                <a:moveTo>
                  <a:pt x="1631728" y="703040"/>
                </a:moveTo>
                <a:cubicBezTo>
                  <a:pt x="1689449" y="697421"/>
                  <a:pt x="1756982" y="671322"/>
                  <a:pt x="1821847" y="656177"/>
                </a:cubicBezTo>
                <a:cubicBezTo>
                  <a:pt x="1841944" y="651510"/>
                  <a:pt x="1866424" y="649796"/>
                  <a:pt x="1881378" y="635699"/>
                </a:cubicBezTo>
                <a:cubicBezTo>
                  <a:pt x="1839087" y="638937"/>
                  <a:pt x="1797558" y="652844"/>
                  <a:pt x="1755648" y="663607"/>
                </a:cubicBezTo>
                <a:cubicBezTo>
                  <a:pt x="1714119" y="674275"/>
                  <a:pt x="1672876" y="688753"/>
                  <a:pt x="1631728" y="703040"/>
                </a:cubicBezTo>
                <a:close/>
                <a:moveTo>
                  <a:pt x="1314831" y="537877"/>
                </a:moveTo>
                <a:cubicBezTo>
                  <a:pt x="1310450" y="537782"/>
                  <a:pt x="1305497" y="535781"/>
                  <a:pt x="1316069" y="526923"/>
                </a:cubicBezTo>
                <a:cubicBezTo>
                  <a:pt x="1309211" y="531209"/>
                  <a:pt x="1301401" y="537782"/>
                  <a:pt x="1295019" y="541020"/>
                </a:cubicBezTo>
                <a:cubicBezTo>
                  <a:pt x="1300258" y="542544"/>
                  <a:pt x="1294352" y="554355"/>
                  <a:pt x="1305306" y="543973"/>
                </a:cubicBezTo>
                <a:cubicBezTo>
                  <a:pt x="1306354" y="547973"/>
                  <a:pt x="1301020" y="550355"/>
                  <a:pt x="1296162" y="554546"/>
                </a:cubicBezTo>
                <a:cubicBezTo>
                  <a:pt x="1290828" y="561975"/>
                  <a:pt x="1304639" y="546926"/>
                  <a:pt x="1304449" y="551307"/>
                </a:cubicBezTo>
                <a:cubicBezTo>
                  <a:pt x="1308164" y="546735"/>
                  <a:pt x="1308259" y="543687"/>
                  <a:pt x="1314831" y="537877"/>
                </a:cubicBezTo>
                <a:close/>
                <a:moveTo>
                  <a:pt x="1482376" y="688086"/>
                </a:moveTo>
                <a:cubicBezTo>
                  <a:pt x="1477613" y="674656"/>
                  <a:pt x="1463707" y="687324"/>
                  <a:pt x="1454182" y="686753"/>
                </a:cubicBezTo>
                <a:cubicBezTo>
                  <a:pt x="1451991" y="699992"/>
                  <a:pt x="1474184" y="698754"/>
                  <a:pt x="1482376" y="688086"/>
                </a:cubicBezTo>
                <a:close/>
                <a:moveTo>
                  <a:pt x="339185" y="630936"/>
                </a:moveTo>
                <a:cubicBezTo>
                  <a:pt x="337185" y="635318"/>
                  <a:pt x="340805" y="636461"/>
                  <a:pt x="344614" y="636746"/>
                </a:cubicBezTo>
                <a:cubicBezTo>
                  <a:pt x="345758" y="633127"/>
                  <a:pt x="342043" y="630269"/>
                  <a:pt x="339185" y="630936"/>
                </a:cubicBezTo>
                <a:close/>
                <a:moveTo>
                  <a:pt x="203168" y="1071086"/>
                </a:moveTo>
                <a:cubicBezTo>
                  <a:pt x="200787" y="1072420"/>
                  <a:pt x="205931" y="1073277"/>
                  <a:pt x="205931" y="1076801"/>
                </a:cubicBezTo>
                <a:cubicBezTo>
                  <a:pt x="210312" y="1075658"/>
                  <a:pt x="209836" y="1072706"/>
                  <a:pt x="207454" y="1068991"/>
                </a:cubicBezTo>
                <a:cubicBezTo>
                  <a:pt x="204597" y="1070515"/>
                  <a:pt x="204406" y="1068134"/>
                  <a:pt x="203168" y="1071086"/>
                </a:cubicBezTo>
                <a:close/>
                <a:moveTo>
                  <a:pt x="440436" y="1085374"/>
                </a:moveTo>
                <a:cubicBezTo>
                  <a:pt x="452247" y="1090232"/>
                  <a:pt x="458534" y="1090517"/>
                  <a:pt x="471202" y="1087469"/>
                </a:cubicBezTo>
                <a:cubicBezTo>
                  <a:pt x="475583" y="1065467"/>
                  <a:pt x="437864" y="1066038"/>
                  <a:pt x="440436" y="1085374"/>
                </a:cubicBezTo>
                <a:close/>
                <a:moveTo>
                  <a:pt x="429387" y="1063942"/>
                </a:moveTo>
                <a:cubicBezTo>
                  <a:pt x="434150" y="1081850"/>
                  <a:pt x="449771" y="1056418"/>
                  <a:pt x="432340" y="1060513"/>
                </a:cubicBezTo>
                <a:cubicBezTo>
                  <a:pt x="436531" y="1066514"/>
                  <a:pt x="431483" y="1060228"/>
                  <a:pt x="429387" y="1063942"/>
                </a:cubicBezTo>
                <a:close/>
                <a:moveTo>
                  <a:pt x="455771" y="1125569"/>
                </a:moveTo>
                <a:cubicBezTo>
                  <a:pt x="447008" y="1124236"/>
                  <a:pt x="442341" y="1120331"/>
                  <a:pt x="442436" y="1132904"/>
                </a:cubicBezTo>
                <a:cubicBezTo>
                  <a:pt x="451199" y="1134332"/>
                  <a:pt x="455867" y="1138142"/>
                  <a:pt x="455771" y="1125569"/>
                </a:cubicBezTo>
                <a:close/>
                <a:moveTo>
                  <a:pt x="523970" y="1108996"/>
                </a:moveTo>
                <a:cubicBezTo>
                  <a:pt x="526542" y="1115282"/>
                  <a:pt x="521113" y="1116616"/>
                  <a:pt x="519684" y="1120521"/>
                </a:cubicBezTo>
                <a:cubicBezTo>
                  <a:pt x="527399" y="1127951"/>
                  <a:pt x="556641" y="1122521"/>
                  <a:pt x="559403" y="1110901"/>
                </a:cubicBezTo>
                <a:cubicBezTo>
                  <a:pt x="544925" y="1114520"/>
                  <a:pt x="528352" y="1121664"/>
                  <a:pt x="523875" y="1108901"/>
                </a:cubicBezTo>
                <a:close/>
                <a:moveTo>
                  <a:pt x="541401" y="1019175"/>
                </a:moveTo>
                <a:cubicBezTo>
                  <a:pt x="536924" y="1018985"/>
                  <a:pt x="532447" y="1018413"/>
                  <a:pt x="526923" y="1021937"/>
                </a:cubicBezTo>
                <a:cubicBezTo>
                  <a:pt x="530733" y="1027652"/>
                  <a:pt x="541115" y="1026509"/>
                  <a:pt x="541401" y="1019175"/>
                </a:cubicBezTo>
                <a:close/>
                <a:moveTo>
                  <a:pt x="514541" y="1087850"/>
                </a:moveTo>
                <a:cubicBezTo>
                  <a:pt x="519970" y="1089851"/>
                  <a:pt x="512064" y="1093661"/>
                  <a:pt x="510254" y="1095470"/>
                </a:cubicBezTo>
                <a:cubicBezTo>
                  <a:pt x="516922" y="1096423"/>
                  <a:pt x="521113" y="1087755"/>
                  <a:pt x="524923" y="1086993"/>
                </a:cubicBezTo>
                <a:cubicBezTo>
                  <a:pt x="523399" y="1087184"/>
                  <a:pt x="523780" y="1085945"/>
                  <a:pt x="524161" y="1084707"/>
                </a:cubicBezTo>
                <a:cubicBezTo>
                  <a:pt x="518446" y="1086517"/>
                  <a:pt x="517970" y="1088993"/>
                  <a:pt x="516541" y="1085945"/>
                </a:cubicBezTo>
                <a:cubicBezTo>
                  <a:pt x="516922" y="1088136"/>
                  <a:pt x="514350" y="1085945"/>
                  <a:pt x="514541" y="1087850"/>
                </a:cubicBezTo>
                <a:close/>
                <a:moveTo>
                  <a:pt x="348901" y="1133666"/>
                </a:moveTo>
                <a:cubicBezTo>
                  <a:pt x="345186" y="1134809"/>
                  <a:pt x="340709" y="1135571"/>
                  <a:pt x="342709" y="1139381"/>
                </a:cubicBezTo>
                <a:cubicBezTo>
                  <a:pt x="345662" y="1140714"/>
                  <a:pt x="351568" y="1137952"/>
                  <a:pt x="348901" y="1133666"/>
                </a:cubicBezTo>
                <a:close/>
                <a:moveTo>
                  <a:pt x="427196" y="1096232"/>
                </a:moveTo>
                <a:cubicBezTo>
                  <a:pt x="434435" y="1097852"/>
                  <a:pt x="437293" y="1104233"/>
                  <a:pt x="447866" y="1102138"/>
                </a:cubicBezTo>
                <a:cubicBezTo>
                  <a:pt x="447675" y="1098709"/>
                  <a:pt x="447580" y="1095375"/>
                  <a:pt x="447389" y="1091851"/>
                </a:cubicBezTo>
                <a:cubicBezTo>
                  <a:pt x="439007" y="1098995"/>
                  <a:pt x="431578" y="1089088"/>
                  <a:pt x="427196" y="1096137"/>
                </a:cubicBezTo>
                <a:close/>
                <a:moveTo>
                  <a:pt x="525875" y="1091946"/>
                </a:moveTo>
                <a:cubicBezTo>
                  <a:pt x="525780" y="1101566"/>
                  <a:pt x="535876" y="1100042"/>
                  <a:pt x="540068" y="1104900"/>
                </a:cubicBezTo>
                <a:cubicBezTo>
                  <a:pt x="540925" y="1100233"/>
                  <a:pt x="544639" y="1098233"/>
                  <a:pt x="542925" y="1091184"/>
                </a:cubicBezTo>
                <a:cubicBezTo>
                  <a:pt x="537210" y="1091375"/>
                  <a:pt x="531590" y="1091660"/>
                  <a:pt x="525875" y="1091946"/>
                </a:cubicBezTo>
                <a:close/>
                <a:moveTo>
                  <a:pt x="584168" y="1099661"/>
                </a:moveTo>
                <a:cubicBezTo>
                  <a:pt x="575120" y="1095661"/>
                  <a:pt x="573500" y="1092613"/>
                  <a:pt x="563594" y="1097090"/>
                </a:cubicBezTo>
                <a:cubicBezTo>
                  <a:pt x="560260" y="1116521"/>
                  <a:pt x="583597" y="1111187"/>
                  <a:pt x="584168" y="1099661"/>
                </a:cubicBezTo>
                <a:close/>
                <a:moveTo>
                  <a:pt x="335661" y="1237869"/>
                </a:moveTo>
                <a:cubicBezTo>
                  <a:pt x="336709" y="1237869"/>
                  <a:pt x="337375" y="1238345"/>
                  <a:pt x="337566" y="1239679"/>
                </a:cubicBezTo>
                <a:cubicBezTo>
                  <a:pt x="340614" y="1238917"/>
                  <a:pt x="343471" y="1238060"/>
                  <a:pt x="342900" y="1235488"/>
                </a:cubicBezTo>
                <a:cubicBezTo>
                  <a:pt x="340805" y="1234440"/>
                  <a:pt x="335185" y="1233488"/>
                  <a:pt x="335661" y="1237869"/>
                </a:cubicBezTo>
                <a:close/>
                <a:moveTo>
                  <a:pt x="532638" y="1009269"/>
                </a:moveTo>
                <a:cubicBezTo>
                  <a:pt x="531400" y="1004030"/>
                  <a:pt x="525589" y="1005935"/>
                  <a:pt x="524542" y="1008983"/>
                </a:cubicBezTo>
                <a:cubicBezTo>
                  <a:pt x="526161" y="1012603"/>
                  <a:pt x="529400" y="1010793"/>
                  <a:pt x="532638" y="1009269"/>
                </a:cubicBezTo>
                <a:close/>
                <a:moveTo>
                  <a:pt x="150209" y="980789"/>
                </a:moveTo>
                <a:cubicBezTo>
                  <a:pt x="149352" y="976884"/>
                  <a:pt x="146209" y="979932"/>
                  <a:pt x="145352" y="976122"/>
                </a:cubicBezTo>
                <a:cubicBezTo>
                  <a:pt x="123825" y="981170"/>
                  <a:pt x="144875" y="995077"/>
                  <a:pt x="150209" y="980789"/>
                </a:cubicBezTo>
                <a:close/>
                <a:moveTo>
                  <a:pt x="625602" y="1033082"/>
                </a:moveTo>
                <a:cubicBezTo>
                  <a:pt x="633984" y="1020985"/>
                  <a:pt x="633508" y="1009841"/>
                  <a:pt x="631317" y="997649"/>
                </a:cubicBezTo>
                <a:cubicBezTo>
                  <a:pt x="632079" y="997267"/>
                  <a:pt x="632936" y="996887"/>
                  <a:pt x="633793" y="996410"/>
                </a:cubicBezTo>
                <a:cubicBezTo>
                  <a:pt x="633889" y="997649"/>
                  <a:pt x="634270" y="998982"/>
                  <a:pt x="635508" y="1000506"/>
                </a:cubicBezTo>
                <a:cubicBezTo>
                  <a:pt x="637032" y="1000887"/>
                  <a:pt x="638651" y="1001078"/>
                  <a:pt x="640271" y="1001268"/>
                </a:cubicBezTo>
                <a:cubicBezTo>
                  <a:pt x="636175" y="1010983"/>
                  <a:pt x="645033" y="1034701"/>
                  <a:pt x="659892" y="1043940"/>
                </a:cubicBezTo>
                <a:cubicBezTo>
                  <a:pt x="656177" y="1051465"/>
                  <a:pt x="652463" y="1059085"/>
                  <a:pt x="648748" y="1066610"/>
                </a:cubicBezTo>
                <a:cubicBezTo>
                  <a:pt x="626364" y="1042321"/>
                  <a:pt x="631031" y="1127188"/>
                  <a:pt x="603885" y="1100804"/>
                </a:cubicBezTo>
                <a:cubicBezTo>
                  <a:pt x="600551" y="1119759"/>
                  <a:pt x="623697" y="1106329"/>
                  <a:pt x="632174" y="1114711"/>
                </a:cubicBezTo>
                <a:cubicBezTo>
                  <a:pt x="629126" y="1104710"/>
                  <a:pt x="621030" y="1096518"/>
                  <a:pt x="634746" y="1080802"/>
                </a:cubicBezTo>
                <a:cubicBezTo>
                  <a:pt x="639794" y="1119283"/>
                  <a:pt x="751522" y="1126331"/>
                  <a:pt x="723138" y="1187291"/>
                </a:cubicBezTo>
                <a:cubicBezTo>
                  <a:pt x="735330" y="1195578"/>
                  <a:pt x="745331" y="1197102"/>
                  <a:pt x="754189" y="1195483"/>
                </a:cubicBezTo>
                <a:cubicBezTo>
                  <a:pt x="759524" y="1209866"/>
                  <a:pt x="739902" y="1212056"/>
                  <a:pt x="734759" y="1235202"/>
                </a:cubicBezTo>
                <a:cubicBezTo>
                  <a:pt x="758285" y="1234916"/>
                  <a:pt x="752284" y="1248251"/>
                  <a:pt x="771620" y="1260253"/>
                </a:cubicBezTo>
                <a:cubicBezTo>
                  <a:pt x="772763" y="1237488"/>
                  <a:pt x="791242" y="1239203"/>
                  <a:pt x="825151" y="1251395"/>
                </a:cubicBezTo>
                <a:cubicBezTo>
                  <a:pt x="774954" y="1247775"/>
                  <a:pt x="868775" y="1288733"/>
                  <a:pt x="881920" y="1293209"/>
                </a:cubicBezTo>
                <a:cubicBezTo>
                  <a:pt x="875633" y="1302449"/>
                  <a:pt x="865918" y="1301306"/>
                  <a:pt x="853726" y="1293400"/>
                </a:cubicBezTo>
                <a:cubicBezTo>
                  <a:pt x="858107" y="1327309"/>
                  <a:pt x="900589" y="1285208"/>
                  <a:pt x="901922" y="1309973"/>
                </a:cubicBezTo>
                <a:cubicBezTo>
                  <a:pt x="918496" y="1306830"/>
                  <a:pt x="910304" y="1292924"/>
                  <a:pt x="918305" y="1283303"/>
                </a:cubicBezTo>
                <a:cubicBezTo>
                  <a:pt x="924592" y="1285494"/>
                  <a:pt x="930688" y="1285970"/>
                  <a:pt x="936403" y="1284637"/>
                </a:cubicBezTo>
                <a:cubicBezTo>
                  <a:pt x="961263" y="1296734"/>
                  <a:pt x="988695" y="1310164"/>
                  <a:pt x="989457" y="1317688"/>
                </a:cubicBezTo>
                <a:cubicBezTo>
                  <a:pt x="1016413" y="1316831"/>
                  <a:pt x="1051084" y="1262539"/>
                  <a:pt x="1110520" y="1285589"/>
                </a:cubicBezTo>
                <a:cubicBezTo>
                  <a:pt x="1127189" y="1241012"/>
                  <a:pt x="1158240" y="1207199"/>
                  <a:pt x="1208913" y="1242441"/>
                </a:cubicBezTo>
                <a:cubicBezTo>
                  <a:pt x="1185291" y="1210818"/>
                  <a:pt x="1229868" y="1098137"/>
                  <a:pt x="1284351" y="1145858"/>
                </a:cubicBezTo>
                <a:cubicBezTo>
                  <a:pt x="1305306" y="1144334"/>
                  <a:pt x="1257586" y="1127188"/>
                  <a:pt x="1247489" y="1120712"/>
                </a:cubicBezTo>
                <a:cubicBezTo>
                  <a:pt x="1256729" y="1101852"/>
                  <a:pt x="1265968" y="1082897"/>
                  <a:pt x="1275207" y="1064133"/>
                </a:cubicBezTo>
                <a:cubicBezTo>
                  <a:pt x="1285208" y="1051941"/>
                  <a:pt x="1302734" y="1061942"/>
                  <a:pt x="1317593" y="1063752"/>
                </a:cubicBezTo>
                <a:cubicBezTo>
                  <a:pt x="1324737" y="1047179"/>
                  <a:pt x="1298924" y="1041749"/>
                  <a:pt x="1283494" y="1032986"/>
                </a:cubicBezTo>
                <a:cubicBezTo>
                  <a:pt x="1298829" y="1007269"/>
                  <a:pt x="1304735" y="984790"/>
                  <a:pt x="1311116" y="962216"/>
                </a:cubicBezTo>
                <a:cubicBezTo>
                  <a:pt x="1314926" y="964025"/>
                  <a:pt x="1318736" y="965930"/>
                  <a:pt x="1322451" y="967740"/>
                </a:cubicBezTo>
                <a:cubicBezTo>
                  <a:pt x="1313402" y="956596"/>
                  <a:pt x="1271968" y="949452"/>
                  <a:pt x="1290923" y="917258"/>
                </a:cubicBezTo>
                <a:cubicBezTo>
                  <a:pt x="1297686" y="895731"/>
                  <a:pt x="1317879" y="913162"/>
                  <a:pt x="1324642" y="891635"/>
                </a:cubicBezTo>
                <a:cubicBezTo>
                  <a:pt x="1307973" y="893350"/>
                  <a:pt x="1294829" y="905446"/>
                  <a:pt x="1276731" y="903256"/>
                </a:cubicBezTo>
                <a:cubicBezTo>
                  <a:pt x="1266158" y="898970"/>
                  <a:pt x="1268159" y="890492"/>
                  <a:pt x="1256824" y="886396"/>
                </a:cubicBezTo>
                <a:cubicBezTo>
                  <a:pt x="1261872" y="859727"/>
                  <a:pt x="1279589" y="870204"/>
                  <a:pt x="1287589" y="852297"/>
                </a:cubicBezTo>
                <a:cubicBezTo>
                  <a:pt x="1266539" y="845344"/>
                  <a:pt x="1252061" y="836200"/>
                  <a:pt x="1270349" y="815721"/>
                </a:cubicBezTo>
                <a:cubicBezTo>
                  <a:pt x="1237393" y="831628"/>
                  <a:pt x="1226820" y="804482"/>
                  <a:pt x="1239012" y="779336"/>
                </a:cubicBezTo>
                <a:cubicBezTo>
                  <a:pt x="1216152" y="791623"/>
                  <a:pt x="1194149" y="768572"/>
                  <a:pt x="1182338" y="751523"/>
                </a:cubicBezTo>
                <a:cubicBezTo>
                  <a:pt x="1189958" y="737902"/>
                  <a:pt x="1196531" y="724662"/>
                  <a:pt x="1193387" y="714756"/>
                </a:cubicBezTo>
                <a:cubicBezTo>
                  <a:pt x="1143762" y="724376"/>
                  <a:pt x="1112425" y="724186"/>
                  <a:pt x="1071753" y="676275"/>
                </a:cubicBezTo>
                <a:cubicBezTo>
                  <a:pt x="1078135" y="672275"/>
                  <a:pt x="1087564" y="676847"/>
                  <a:pt x="1091279" y="664845"/>
                </a:cubicBezTo>
                <a:cubicBezTo>
                  <a:pt x="1050322" y="667798"/>
                  <a:pt x="1013174" y="712661"/>
                  <a:pt x="950214" y="665988"/>
                </a:cubicBezTo>
                <a:cubicBezTo>
                  <a:pt x="935926" y="685610"/>
                  <a:pt x="916400" y="689801"/>
                  <a:pt x="896207" y="692087"/>
                </a:cubicBezTo>
                <a:cubicBezTo>
                  <a:pt x="898588" y="688562"/>
                  <a:pt x="900970" y="684943"/>
                  <a:pt x="903446" y="681419"/>
                </a:cubicBezTo>
                <a:cubicBezTo>
                  <a:pt x="901446" y="677799"/>
                  <a:pt x="900017" y="673799"/>
                  <a:pt x="899636" y="669131"/>
                </a:cubicBezTo>
                <a:cubicBezTo>
                  <a:pt x="887730" y="663607"/>
                  <a:pt x="886873" y="673513"/>
                  <a:pt x="877538" y="671608"/>
                </a:cubicBezTo>
                <a:cubicBezTo>
                  <a:pt x="871157" y="662464"/>
                  <a:pt x="864203" y="658082"/>
                  <a:pt x="856774" y="656368"/>
                </a:cubicBezTo>
                <a:cubicBezTo>
                  <a:pt x="856774" y="656368"/>
                  <a:pt x="856774" y="656368"/>
                  <a:pt x="856774" y="656273"/>
                </a:cubicBezTo>
                <a:cubicBezTo>
                  <a:pt x="855917" y="655892"/>
                  <a:pt x="855250" y="655892"/>
                  <a:pt x="854774" y="655987"/>
                </a:cubicBezTo>
                <a:cubicBezTo>
                  <a:pt x="845439" y="654463"/>
                  <a:pt x="835438" y="656844"/>
                  <a:pt x="824960" y="659702"/>
                </a:cubicBezTo>
                <a:cubicBezTo>
                  <a:pt x="817150" y="639699"/>
                  <a:pt x="798195" y="652844"/>
                  <a:pt x="803720" y="664940"/>
                </a:cubicBezTo>
                <a:cubicBezTo>
                  <a:pt x="797814" y="665893"/>
                  <a:pt x="791813" y="666369"/>
                  <a:pt x="785813" y="665607"/>
                </a:cubicBezTo>
                <a:cubicBezTo>
                  <a:pt x="794480" y="652367"/>
                  <a:pt x="755237" y="683133"/>
                  <a:pt x="769239" y="690658"/>
                </a:cubicBezTo>
                <a:cubicBezTo>
                  <a:pt x="758857" y="704469"/>
                  <a:pt x="755999" y="729044"/>
                  <a:pt x="742664" y="738854"/>
                </a:cubicBezTo>
                <a:cubicBezTo>
                  <a:pt x="744569" y="741331"/>
                  <a:pt x="745998" y="744188"/>
                  <a:pt x="747046" y="747141"/>
                </a:cubicBezTo>
                <a:cubicBezTo>
                  <a:pt x="745426" y="747046"/>
                  <a:pt x="743712" y="746760"/>
                  <a:pt x="742093" y="746760"/>
                </a:cubicBezTo>
                <a:cubicBezTo>
                  <a:pt x="756476" y="769239"/>
                  <a:pt x="700659" y="806577"/>
                  <a:pt x="734282" y="820198"/>
                </a:cubicBezTo>
                <a:cubicBezTo>
                  <a:pt x="731330" y="822008"/>
                  <a:pt x="727805" y="825151"/>
                  <a:pt x="724186" y="828961"/>
                </a:cubicBezTo>
                <a:cubicBezTo>
                  <a:pt x="723709" y="820960"/>
                  <a:pt x="720471" y="814673"/>
                  <a:pt x="712470" y="812483"/>
                </a:cubicBezTo>
                <a:cubicBezTo>
                  <a:pt x="715994" y="817531"/>
                  <a:pt x="717328" y="827818"/>
                  <a:pt x="721138" y="832199"/>
                </a:cubicBezTo>
                <a:cubicBezTo>
                  <a:pt x="717995" y="835819"/>
                  <a:pt x="715042" y="839819"/>
                  <a:pt x="712184" y="844106"/>
                </a:cubicBezTo>
                <a:cubicBezTo>
                  <a:pt x="706660" y="836962"/>
                  <a:pt x="698183" y="833247"/>
                  <a:pt x="686753" y="832675"/>
                </a:cubicBezTo>
                <a:cubicBezTo>
                  <a:pt x="686753" y="831913"/>
                  <a:pt x="686753" y="831056"/>
                  <a:pt x="686753" y="830199"/>
                </a:cubicBezTo>
                <a:cubicBezTo>
                  <a:pt x="684847" y="826770"/>
                  <a:pt x="670370" y="827342"/>
                  <a:pt x="677609" y="830390"/>
                </a:cubicBezTo>
                <a:cubicBezTo>
                  <a:pt x="674846" y="830961"/>
                  <a:pt x="671036" y="830771"/>
                  <a:pt x="670084" y="834009"/>
                </a:cubicBezTo>
                <a:cubicBezTo>
                  <a:pt x="670941" y="835533"/>
                  <a:pt x="670846" y="836771"/>
                  <a:pt x="670655" y="837914"/>
                </a:cubicBezTo>
                <a:cubicBezTo>
                  <a:pt x="673799" y="839248"/>
                  <a:pt x="678275" y="839819"/>
                  <a:pt x="681704" y="838676"/>
                </a:cubicBezTo>
                <a:cubicBezTo>
                  <a:pt x="679990" y="840581"/>
                  <a:pt x="677894" y="842105"/>
                  <a:pt x="675418" y="843248"/>
                </a:cubicBezTo>
                <a:cubicBezTo>
                  <a:pt x="674370" y="860012"/>
                  <a:pt x="692277" y="865346"/>
                  <a:pt x="703802" y="859441"/>
                </a:cubicBezTo>
                <a:cubicBezTo>
                  <a:pt x="700850" y="866775"/>
                  <a:pt x="699992" y="873538"/>
                  <a:pt x="701993" y="878681"/>
                </a:cubicBezTo>
                <a:cubicBezTo>
                  <a:pt x="699611" y="880967"/>
                  <a:pt x="696849" y="882777"/>
                  <a:pt x="693801" y="884301"/>
                </a:cubicBezTo>
                <a:cubicBezTo>
                  <a:pt x="688943" y="882682"/>
                  <a:pt x="684657" y="878491"/>
                  <a:pt x="686657" y="874300"/>
                </a:cubicBezTo>
                <a:cubicBezTo>
                  <a:pt x="654272" y="874967"/>
                  <a:pt x="615505" y="877253"/>
                  <a:pt x="652463" y="889254"/>
                </a:cubicBezTo>
                <a:cubicBezTo>
                  <a:pt x="653129" y="890587"/>
                  <a:pt x="653891" y="892016"/>
                  <a:pt x="654463" y="893254"/>
                </a:cubicBezTo>
                <a:cubicBezTo>
                  <a:pt x="651701" y="893826"/>
                  <a:pt x="649129" y="894588"/>
                  <a:pt x="646938" y="895541"/>
                </a:cubicBezTo>
                <a:cubicBezTo>
                  <a:pt x="650843" y="911352"/>
                  <a:pt x="654463" y="904304"/>
                  <a:pt x="647986" y="919353"/>
                </a:cubicBezTo>
                <a:cubicBezTo>
                  <a:pt x="656463" y="922211"/>
                  <a:pt x="663893" y="926211"/>
                  <a:pt x="668464" y="933355"/>
                </a:cubicBezTo>
                <a:cubicBezTo>
                  <a:pt x="665988" y="939165"/>
                  <a:pt x="663130" y="943832"/>
                  <a:pt x="653320" y="942213"/>
                </a:cubicBezTo>
                <a:cubicBezTo>
                  <a:pt x="646367" y="954024"/>
                  <a:pt x="672179" y="954691"/>
                  <a:pt x="678942" y="961835"/>
                </a:cubicBezTo>
                <a:cubicBezTo>
                  <a:pt x="674846" y="968026"/>
                  <a:pt x="675227" y="972503"/>
                  <a:pt x="678942" y="975932"/>
                </a:cubicBezTo>
                <a:cubicBezTo>
                  <a:pt x="667512" y="995172"/>
                  <a:pt x="641509" y="971360"/>
                  <a:pt x="629603" y="989076"/>
                </a:cubicBezTo>
                <a:cubicBezTo>
                  <a:pt x="628174" y="982504"/>
                  <a:pt x="626745" y="975646"/>
                  <a:pt x="626174" y="968026"/>
                </a:cubicBezTo>
                <a:cubicBezTo>
                  <a:pt x="603028" y="950595"/>
                  <a:pt x="586740" y="970502"/>
                  <a:pt x="561594" y="970788"/>
                </a:cubicBezTo>
                <a:cubicBezTo>
                  <a:pt x="565499" y="984313"/>
                  <a:pt x="567023" y="1000506"/>
                  <a:pt x="567023" y="1018223"/>
                </a:cubicBezTo>
                <a:cubicBezTo>
                  <a:pt x="591122" y="1036129"/>
                  <a:pt x="603980" y="1023461"/>
                  <a:pt x="625602" y="1032796"/>
                </a:cubicBezTo>
                <a:close/>
                <a:moveTo>
                  <a:pt x="681133" y="885825"/>
                </a:moveTo>
                <a:cubicBezTo>
                  <a:pt x="681895" y="886778"/>
                  <a:pt x="681990" y="887730"/>
                  <a:pt x="681704" y="888778"/>
                </a:cubicBezTo>
                <a:cubicBezTo>
                  <a:pt x="678656" y="889445"/>
                  <a:pt x="675513" y="890016"/>
                  <a:pt x="672370" y="890587"/>
                </a:cubicBezTo>
                <a:cubicBezTo>
                  <a:pt x="674942" y="886587"/>
                  <a:pt x="678751" y="881444"/>
                  <a:pt x="681133" y="885920"/>
                </a:cubicBezTo>
                <a:close/>
                <a:moveTo>
                  <a:pt x="658559" y="891350"/>
                </a:moveTo>
                <a:cubicBezTo>
                  <a:pt x="659511" y="891540"/>
                  <a:pt x="660654" y="891921"/>
                  <a:pt x="661702" y="892207"/>
                </a:cubicBezTo>
                <a:cubicBezTo>
                  <a:pt x="660940" y="892302"/>
                  <a:pt x="660083" y="892397"/>
                  <a:pt x="659225" y="892588"/>
                </a:cubicBezTo>
                <a:cubicBezTo>
                  <a:pt x="658939" y="892112"/>
                  <a:pt x="658749" y="891826"/>
                  <a:pt x="658463" y="891350"/>
                </a:cubicBezTo>
                <a:close/>
                <a:moveTo>
                  <a:pt x="642271" y="991267"/>
                </a:moveTo>
                <a:cubicBezTo>
                  <a:pt x="646843" y="988886"/>
                  <a:pt x="650653" y="989076"/>
                  <a:pt x="653796" y="998982"/>
                </a:cubicBezTo>
                <a:cubicBezTo>
                  <a:pt x="652558" y="998411"/>
                  <a:pt x="651415" y="998029"/>
                  <a:pt x="650272" y="997744"/>
                </a:cubicBezTo>
                <a:cubicBezTo>
                  <a:pt x="650272" y="996601"/>
                  <a:pt x="650081" y="995362"/>
                  <a:pt x="649414" y="993934"/>
                </a:cubicBezTo>
                <a:cubicBezTo>
                  <a:pt x="645414" y="991933"/>
                  <a:pt x="641795" y="996982"/>
                  <a:pt x="642271" y="991362"/>
                </a:cubicBezTo>
                <a:close/>
                <a:moveTo>
                  <a:pt x="385667" y="1002602"/>
                </a:moveTo>
                <a:cubicBezTo>
                  <a:pt x="375095" y="994600"/>
                  <a:pt x="359474" y="968026"/>
                  <a:pt x="344138" y="987266"/>
                </a:cubicBezTo>
                <a:cubicBezTo>
                  <a:pt x="361759" y="988314"/>
                  <a:pt x="365570" y="1004316"/>
                  <a:pt x="385667" y="1002602"/>
                </a:cubicBezTo>
                <a:close/>
                <a:moveTo>
                  <a:pt x="521780" y="1003173"/>
                </a:moveTo>
                <a:cubicBezTo>
                  <a:pt x="521017" y="1001649"/>
                  <a:pt x="520255" y="1000125"/>
                  <a:pt x="519589" y="998601"/>
                </a:cubicBezTo>
                <a:cubicBezTo>
                  <a:pt x="517684" y="999363"/>
                  <a:pt x="516446" y="1000411"/>
                  <a:pt x="515874" y="1001840"/>
                </a:cubicBezTo>
                <a:cubicBezTo>
                  <a:pt x="517017" y="1004983"/>
                  <a:pt x="519208" y="1004887"/>
                  <a:pt x="521780" y="1003173"/>
                </a:cubicBezTo>
                <a:close/>
                <a:moveTo>
                  <a:pt x="262890" y="1252538"/>
                </a:moveTo>
                <a:cubicBezTo>
                  <a:pt x="256604" y="1253681"/>
                  <a:pt x="246221" y="1254538"/>
                  <a:pt x="242697" y="1260253"/>
                </a:cubicBezTo>
                <a:cubicBezTo>
                  <a:pt x="250222" y="1259586"/>
                  <a:pt x="259842" y="1258253"/>
                  <a:pt x="262890" y="1252538"/>
                </a:cubicBezTo>
                <a:close/>
                <a:moveTo>
                  <a:pt x="412051" y="1147096"/>
                </a:moveTo>
                <a:cubicBezTo>
                  <a:pt x="412813" y="1148715"/>
                  <a:pt x="422148" y="1147763"/>
                  <a:pt x="418433" y="1146334"/>
                </a:cubicBezTo>
                <a:cubicBezTo>
                  <a:pt x="416909" y="1146620"/>
                  <a:pt x="415004" y="1147572"/>
                  <a:pt x="414433" y="1146334"/>
                </a:cubicBezTo>
                <a:cubicBezTo>
                  <a:pt x="415766" y="1145667"/>
                  <a:pt x="417957" y="1145477"/>
                  <a:pt x="417671" y="1144048"/>
                </a:cubicBezTo>
                <a:cubicBezTo>
                  <a:pt x="416052" y="1145191"/>
                  <a:pt x="411004" y="1144715"/>
                  <a:pt x="411956" y="1147096"/>
                </a:cubicBezTo>
                <a:close/>
                <a:moveTo>
                  <a:pt x="471583" y="1161764"/>
                </a:moveTo>
                <a:cubicBezTo>
                  <a:pt x="474250" y="1162907"/>
                  <a:pt x="477393" y="1162431"/>
                  <a:pt x="481298" y="1159955"/>
                </a:cubicBezTo>
                <a:cubicBezTo>
                  <a:pt x="479203" y="1155097"/>
                  <a:pt x="471583" y="1157383"/>
                  <a:pt x="471583" y="1161764"/>
                </a:cubicBezTo>
                <a:close/>
                <a:moveTo>
                  <a:pt x="407765" y="1195959"/>
                </a:moveTo>
                <a:cubicBezTo>
                  <a:pt x="406241" y="1186625"/>
                  <a:pt x="396812" y="1191863"/>
                  <a:pt x="393001" y="1195673"/>
                </a:cubicBezTo>
                <a:cubicBezTo>
                  <a:pt x="394811" y="1201388"/>
                  <a:pt x="400431" y="1200341"/>
                  <a:pt x="406051" y="1199007"/>
                </a:cubicBezTo>
                <a:cubicBezTo>
                  <a:pt x="406527" y="1195578"/>
                  <a:pt x="401669" y="1193102"/>
                  <a:pt x="403860" y="1192244"/>
                </a:cubicBezTo>
                <a:cubicBezTo>
                  <a:pt x="405765" y="1192435"/>
                  <a:pt x="405384" y="1196531"/>
                  <a:pt x="407670" y="1196054"/>
                </a:cubicBezTo>
                <a:close/>
                <a:moveTo>
                  <a:pt x="26479" y="989838"/>
                </a:moveTo>
                <a:cubicBezTo>
                  <a:pt x="25622" y="981646"/>
                  <a:pt x="14097" y="977741"/>
                  <a:pt x="10287" y="986314"/>
                </a:cubicBezTo>
                <a:cubicBezTo>
                  <a:pt x="11335" y="988600"/>
                  <a:pt x="12573" y="990886"/>
                  <a:pt x="13621" y="993172"/>
                </a:cubicBezTo>
                <a:cubicBezTo>
                  <a:pt x="17431" y="993172"/>
                  <a:pt x="24003" y="994886"/>
                  <a:pt x="26575" y="989838"/>
                </a:cubicBezTo>
                <a:close/>
                <a:moveTo>
                  <a:pt x="164306" y="1237774"/>
                </a:moveTo>
                <a:cubicBezTo>
                  <a:pt x="186404" y="1258348"/>
                  <a:pt x="197263" y="1270254"/>
                  <a:pt x="219932" y="1282732"/>
                </a:cubicBezTo>
                <a:cubicBezTo>
                  <a:pt x="231648" y="1258443"/>
                  <a:pt x="180308" y="1240631"/>
                  <a:pt x="164306" y="1237774"/>
                </a:cubicBezTo>
                <a:close/>
                <a:moveTo>
                  <a:pt x="654082" y="665512"/>
                </a:moveTo>
                <a:cubicBezTo>
                  <a:pt x="654558" y="667036"/>
                  <a:pt x="655034" y="668560"/>
                  <a:pt x="655510" y="669989"/>
                </a:cubicBezTo>
                <a:cubicBezTo>
                  <a:pt x="659987" y="671036"/>
                  <a:pt x="659130" y="670465"/>
                  <a:pt x="663893" y="671036"/>
                </a:cubicBezTo>
                <a:cubicBezTo>
                  <a:pt x="662083" y="666560"/>
                  <a:pt x="659511" y="663416"/>
                  <a:pt x="654082" y="665417"/>
                </a:cubicBezTo>
                <a:close/>
                <a:moveTo>
                  <a:pt x="342233" y="1212247"/>
                </a:moveTo>
                <a:cubicBezTo>
                  <a:pt x="332708" y="1216724"/>
                  <a:pt x="312706" y="1214819"/>
                  <a:pt x="309943" y="1223486"/>
                </a:cubicBezTo>
                <a:cubicBezTo>
                  <a:pt x="319564" y="1219010"/>
                  <a:pt x="339471" y="1220819"/>
                  <a:pt x="342233" y="1212247"/>
                </a:cubicBezTo>
                <a:close/>
                <a:moveTo>
                  <a:pt x="109823" y="1268730"/>
                </a:moveTo>
                <a:cubicBezTo>
                  <a:pt x="108109" y="1266254"/>
                  <a:pt x="106299" y="1264349"/>
                  <a:pt x="103823" y="1264539"/>
                </a:cubicBezTo>
                <a:cubicBezTo>
                  <a:pt x="104299" y="1266349"/>
                  <a:pt x="102108" y="1267016"/>
                  <a:pt x="101727" y="1268444"/>
                </a:cubicBezTo>
                <a:cubicBezTo>
                  <a:pt x="102584" y="1270730"/>
                  <a:pt x="104204" y="1270349"/>
                  <a:pt x="104965" y="1272540"/>
                </a:cubicBezTo>
                <a:cubicBezTo>
                  <a:pt x="107633" y="1271683"/>
                  <a:pt x="108966" y="1270349"/>
                  <a:pt x="109823" y="1268825"/>
                </a:cubicBezTo>
                <a:close/>
                <a:moveTo>
                  <a:pt x="128969" y="1271778"/>
                </a:moveTo>
                <a:cubicBezTo>
                  <a:pt x="134493" y="1272159"/>
                  <a:pt x="147161" y="1267587"/>
                  <a:pt x="145637" y="1261396"/>
                </a:cubicBezTo>
                <a:cubicBezTo>
                  <a:pt x="139922" y="1263206"/>
                  <a:pt x="128873" y="1264825"/>
                  <a:pt x="128969" y="1271778"/>
                </a:cubicBezTo>
                <a:close/>
                <a:moveTo>
                  <a:pt x="984695" y="1956721"/>
                </a:moveTo>
                <a:cubicBezTo>
                  <a:pt x="987838" y="1939671"/>
                  <a:pt x="983933" y="1928717"/>
                  <a:pt x="966121" y="1929765"/>
                </a:cubicBezTo>
                <a:cubicBezTo>
                  <a:pt x="952691" y="1943195"/>
                  <a:pt x="967168" y="1963960"/>
                  <a:pt x="984695" y="1956721"/>
                </a:cubicBezTo>
                <a:close/>
                <a:moveTo>
                  <a:pt x="486251" y="986885"/>
                </a:moveTo>
                <a:cubicBezTo>
                  <a:pt x="479965" y="988695"/>
                  <a:pt x="477298" y="992219"/>
                  <a:pt x="477488" y="997172"/>
                </a:cubicBezTo>
                <a:cubicBezTo>
                  <a:pt x="481203" y="998315"/>
                  <a:pt x="487204" y="1004602"/>
                  <a:pt x="491395" y="998887"/>
                </a:cubicBezTo>
                <a:cubicBezTo>
                  <a:pt x="493014" y="998220"/>
                  <a:pt x="495205" y="989457"/>
                  <a:pt x="486156" y="986790"/>
                </a:cubicBezTo>
                <a:close/>
                <a:moveTo>
                  <a:pt x="1018413" y="2095500"/>
                </a:moveTo>
                <a:cubicBezTo>
                  <a:pt x="989457" y="2127219"/>
                  <a:pt x="1021271" y="2190179"/>
                  <a:pt x="1061942" y="2185988"/>
                </a:cubicBezTo>
                <a:cubicBezTo>
                  <a:pt x="1099661" y="2152460"/>
                  <a:pt x="1058132" y="2098262"/>
                  <a:pt x="1018413" y="2095500"/>
                </a:cubicBezTo>
                <a:close/>
                <a:moveTo>
                  <a:pt x="1072801" y="2116931"/>
                </a:moveTo>
                <a:cubicBezTo>
                  <a:pt x="1070705" y="2106740"/>
                  <a:pt x="1071086" y="2094547"/>
                  <a:pt x="1061942" y="2090452"/>
                </a:cubicBezTo>
                <a:cubicBezTo>
                  <a:pt x="1055846" y="2099310"/>
                  <a:pt x="1056323" y="2119979"/>
                  <a:pt x="1072801" y="2116931"/>
                </a:cubicBezTo>
                <a:close/>
                <a:moveTo>
                  <a:pt x="1055846" y="2033683"/>
                </a:moveTo>
                <a:cubicBezTo>
                  <a:pt x="1067276" y="2019014"/>
                  <a:pt x="1055846" y="1989201"/>
                  <a:pt x="1036320" y="1986058"/>
                </a:cubicBezTo>
                <a:cubicBezTo>
                  <a:pt x="1028509" y="2005203"/>
                  <a:pt x="1040035" y="2027111"/>
                  <a:pt x="1055846" y="2033683"/>
                </a:cubicBezTo>
                <a:close/>
                <a:moveTo>
                  <a:pt x="1193578" y="2043875"/>
                </a:moveTo>
                <a:cubicBezTo>
                  <a:pt x="1197197" y="2066258"/>
                  <a:pt x="1200912" y="2088642"/>
                  <a:pt x="1204532" y="2110931"/>
                </a:cubicBezTo>
                <a:cubicBezTo>
                  <a:pt x="1223105" y="2096262"/>
                  <a:pt x="1200722" y="2052256"/>
                  <a:pt x="1221486" y="2039303"/>
                </a:cubicBezTo>
                <a:cubicBezTo>
                  <a:pt x="1247966" y="2030539"/>
                  <a:pt x="1267397" y="2031778"/>
                  <a:pt x="1280541" y="2041493"/>
                </a:cubicBezTo>
                <a:cubicBezTo>
                  <a:pt x="1290352" y="2064353"/>
                  <a:pt x="1300543" y="2086928"/>
                  <a:pt x="1311688" y="2108930"/>
                </a:cubicBezTo>
                <a:cubicBezTo>
                  <a:pt x="1333119" y="2150936"/>
                  <a:pt x="1351788" y="2194941"/>
                  <a:pt x="1379601" y="2231898"/>
                </a:cubicBezTo>
                <a:cubicBezTo>
                  <a:pt x="1380363" y="2209514"/>
                  <a:pt x="1364171" y="2188273"/>
                  <a:pt x="1353503" y="2168462"/>
                </a:cubicBezTo>
                <a:cubicBezTo>
                  <a:pt x="1333405" y="2131028"/>
                  <a:pt x="1315593" y="2090261"/>
                  <a:pt x="1296924" y="2052447"/>
                </a:cubicBezTo>
                <a:cubicBezTo>
                  <a:pt x="1299591" y="2045398"/>
                  <a:pt x="1282256" y="2036540"/>
                  <a:pt x="1294162" y="2027492"/>
                </a:cubicBezTo>
                <a:cubicBezTo>
                  <a:pt x="1315212" y="2017300"/>
                  <a:pt x="1332452" y="2026348"/>
                  <a:pt x="1341787" y="2002441"/>
                </a:cubicBezTo>
                <a:cubicBezTo>
                  <a:pt x="1364933" y="1990820"/>
                  <a:pt x="1357217" y="2022158"/>
                  <a:pt x="1378077" y="2013776"/>
                </a:cubicBezTo>
                <a:cubicBezTo>
                  <a:pt x="1391031" y="2003965"/>
                  <a:pt x="1365790" y="1990249"/>
                  <a:pt x="1366076" y="1975580"/>
                </a:cubicBezTo>
                <a:cubicBezTo>
                  <a:pt x="1387316" y="1976056"/>
                  <a:pt x="1389317" y="1962626"/>
                  <a:pt x="1383792" y="1943957"/>
                </a:cubicBezTo>
                <a:cubicBezTo>
                  <a:pt x="1404176" y="1936147"/>
                  <a:pt x="1411605" y="1946434"/>
                  <a:pt x="1429417" y="1942147"/>
                </a:cubicBezTo>
                <a:cubicBezTo>
                  <a:pt x="1426274" y="1917954"/>
                  <a:pt x="1404747" y="1919288"/>
                  <a:pt x="1402556" y="1893761"/>
                </a:cubicBezTo>
                <a:cubicBezTo>
                  <a:pt x="1405414" y="1900523"/>
                  <a:pt x="1411796" y="1905667"/>
                  <a:pt x="1418749" y="1909191"/>
                </a:cubicBezTo>
                <a:cubicBezTo>
                  <a:pt x="1427321" y="1897571"/>
                  <a:pt x="1425512" y="1883283"/>
                  <a:pt x="1412843" y="1878806"/>
                </a:cubicBezTo>
                <a:cubicBezTo>
                  <a:pt x="1428369" y="1871853"/>
                  <a:pt x="1437418" y="1866424"/>
                  <a:pt x="1431512" y="1849946"/>
                </a:cubicBezTo>
                <a:cubicBezTo>
                  <a:pt x="1447991" y="1843088"/>
                  <a:pt x="1452848" y="1852327"/>
                  <a:pt x="1465993" y="1850041"/>
                </a:cubicBezTo>
                <a:cubicBezTo>
                  <a:pt x="1464945" y="1811750"/>
                  <a:pt x="1408843" y="1801082"/>
                  <a:pt x="1425321" y="1741932"/>
                </a:cubicBezTo>
                <a:cubicBezTo>
                  <a:pt x="1440942" y="1731740"/>
                  <a:pt x="1467231" y="1729264"/>
                  <a:pt x="1491520" y="1725359"/>
                </a:cubicBezTo>
                <a:cubicBezTo>
                  <a:pt x="1485329" y="1713452"/>
                  <a:pt x="1459802" y="1728311"/>
                  <a:pt x="1445895" y="1727073"/>
                </a:cubicBezTo>
                <a:cubicBezTo>
                  <a:pt x="1439323" y="1717929"/>
                  <a:pt x="1427988" y="1715357"/>
                  <a:pt x="1429226" y="1695355"/>
                </a:cubicBezTo>
                <a:cubicBezTo>
                  <a:pt x="1408462" y="1699260"/>
                  <a:pt x="1414272" y="1704213"/>
                  <a:pt x="1395698" y="1700879"/>
                </a:cubicBezTo>
                <a:cubicBezTo>
                  <a:pt x="1385602" y="1675543"/>
                  <a:pt x="1403890" y="1670685"/>
                  <a:pt x="1411605" y="1658112"/>
                </a:cubicBezTo>
                <a:cubicBezTo>
                  <a:pt x="1399985" y="1651540"/>
                  <a:pt x="1383316" y="1651730"/>
                  <a:pt x="1365123" y="1654207"/>
                </a:cubicBezTo>
                <a:cubicBezTo>
                  <a:pt x="1355693" y="1626108"/>
                  <a:pt x="1369790" y="1614869"/>
                  <a:pt x="1379220" y="1600295"/>
                </a:cubicBezTo>
                <a:cubicBezTo>
                  <a:pt x="1355789" y="1601534"/>
                  <a:pt x="1365695" y="1626775"/>
                  <a:pt x="1337215" y="1624394"/>
                </a:cubicBezTo>
                <a:cubicBezTo>
                  <a:pt x="1325118" y="1603820"/>
                  <a:pt x="1303877" y="1582103"/>
                  <a:pt x="1320641" y="1558290"/>
                </a:cubicBezTo>
                <a:cubicBezTo>
                  <a:pt x="1310450" y="1558004"/>
                  <a:pt x="1289495" y="1594771"/>
                  <a:pt x="1255395" y="1580483"/>
                </a:cubicBezTo>
                <a:cubicBezTo>
                  <a:pt x="1246156" y="1564005"/>
                  <a:pt x="1261967" y="1565434"/>
                  <a:pt x="1262920" y="1556290"/>
                </a:cubicBezTo>
                <a:cubicBezTo>
                  <a:pt x="1250347" y="1550956"/>
                  <a:pt x="1245013" y="1535525"/>
                  <a:pt x="1230344" y="1532954"/>
                </a:cubicBezTo>
                <a:cubicBezTo>
                  <a:pt x="1219010" y="1536287"/>
                  <a:pt x="1232821" y="1557719"/>
                  <a:pt x="1223772" y="1562672"/>
                </a:cubicBezTo>
                <a:cubicBezTo>
                  <a:pt x="1193387" y="1560290"/>
                  <a:pt x="1185005" y="1554480"/>
                  <a:pt x="1175290" y="1582103"/>
                </a:cubicBezTo>
                <a:cubicBezTo>
                  <a:pt x="1161764" y="1586484"/>
                  <a:pt x="1158812" y="1576292"/>
                  <a:pt x="1151573" y="1571911"/>
                </a:cubicBezTo>
                <a:cubicBezTo>
                  <a:pt x="1147572" y="1564958"/>
                  <a:pt x="1143572" y="1557909"/>
                  <a:pt x="1140047" y="1550384"/>
                </a:cubicBezTo>
                <a:cubicBezTo>
                  <a:pt x="1142333" y="1556861"/>
                  <a:pt x="1144334" y="1563529"/>
                  <a:pt x="1146334" y="1570196"/>
                </a:cubicBezTo>
                <a:cubicBezTo>
                  <a:pt x="1145762" y="1570196"/>
                  <a:pt x="1145191" y="1569911"/>
                  <a:pt x="1144524" y="1569911"/>
                </a:cubicBezTo>
                <a:cubicBezTo>
                  <a:pt x="1137571" y="1584674"/>
                  <a:pt x="1147191" y="1611249"/>
                  <a:pt x="1116521" y="1608963"/>
                </a:cubicBezTo>
                <a:cubicBezTo>
                  <a:pt x="1098709" y="1617726"/>
                  <a:pt x="1104995" y="1592961"/>
                  <a:pt x="1100804" y="1582865"/>
                </a:cubicBezTo>
                <a:cubicBezTo>
                  <a:pt x="1098804" y="1615440"/>
                  <a:pt x="1038797" y="1618964"/>
                  <a:pt x="1022509" y="1595628"/>
                </a:cubicBezTo>
                <a:cubicBezTo>
                  <a:pt x="1022509" y="1595628"/>
                  <a:pt x="972217" y="1622203"/>
                  <a:pt x="981837" y="1653731"/>
                </a:cubicBezTo>
                <a:cubicBezTo>
                  <a:pt x="981837" y="1653731"/>
                  <a:pt x="941165" y="1763363"/>
                  <a:pt x="997839" y="1794891"/>
                </a:cubicBezTo>
                <a:cubicBezTo>
                  <a:pt x="1018604" y="1816703"/>
                  <a:pt x="1021556" y="1885188"/>
                  <a:pt x="997553" y="1898237"/>
                </a:cubicBezTo>
                <a:cubicBezTo>
                  <a:pt x="1003078" y="1913382"/>
                  <a:pt x="1026128" y="1904143"/>
                  <a:pt x="1039463" y="1908620"/>
                </a:cubicBezTo>
                <a:cubicBezTo>
                  <a:pt x="1043559" y="1932908"/>
                  <a:pt x="1051274" y="1959769"/>
                  <a:pt x="1038320" y="1971865"/>
                </a:cubicBezTo>
                <a:cubicBezTo>
                  <a:pt x="1040987" y="1984153"/>
                  <a:pt x="1062418" y="1970437"/>
                  <a:pt x="1072706" y="1971961"/>
                </a:cubicBezTo>
                <a:cubicBezTo>
                  <a:pt x="1078897" y="1989582"/>
                  <a:pt x="1073182" y="1998631"/>
                  <a:pt x="1073563" y="2011966"/>
                </a:cubicBezTo>
                <a:cubicBezTo>
                  <a:pt x="1097185" y="1970151"/>
                  <a:pt x="1111758" y="2034445"/>
                  <a:pt x="1144238" y="2023301"/>
                </a:cubicBezTo>
                <a:cubicBezTo>
                  <a:pt x="1138428" y="2040541"/>
                  <a:pt x="1138618" y="2061972"/>
                  <a:pt x="1136618" y="2081975"/>
                </a:cubicBezTo>
                <a:cubicBezTo>
                  <a:pt x="1143191" y="2059591"/>
                  <a:pt x="1158526" y="2031111"/>
                  <a:pt x="1193483" y="2043970"/>
                </a:cubicBezTo>
                <a:close/>
                <a:moveTo>
                  <a:pt x="1113187" y="2148840"/>
                </a:moveTo>
                <a:cubicBezTo>
                  <a:pt x="1116044" y="2165509"/>
                  <a:pt x="1118235" y="2182940"/>
                  <a:pt x="1135380" y="2179606"/>
                </a:cubicBezTo>
                <a:cubicBezTo>
                  <a:pt x="1132904" y="2162556"/>
                  <a:pt x="1125664" y="2151983"/>
                  <a:pt x="1113187" y="2148840"/>
                </a:cubicBezTo>
                <a:close/>
                <a:moveTo>
                  <a:pt x="215836" y="1172528"/>
                </a:moveTo>
                <a:cubicBezTo>
                  <a:pt x="215646" y="1171766"/>
                  <a:pt x="215646" y="1171099"/>
                  <a:pt x="216694" y="1171004"/>
                </a:cubicBezTo>
                <a:cubicBezTo>
                  <a:pt x="216408" y="1170242"/>
                  <a:pt x="216217" y="1169480"/>
                  <a:pt x="215932" y="1168717"/>
                </a:cubicBezTo>
                <a:cubicBezTo>
                  <a:pt x="215170" y="1168908"/>
                  <a:pt x="214408" y="1169003"/>
                  <a:pt x="214408" y="1167956"/>
                </a:cubicBezTo>
                <a:cubicBezTo>
                  <a:pt x="213550" y="1168241"/>
                  <a:pt x="212788" y="1168432"/>
                  <a:pt x="211931" y="1168717"/>
                </a:cubicBezTo>
                <a:cubicBezTo>
                  <a:pt x="212027" y="1169384"/>
                  <a:pt x="212217" y="1170051"/>
                  <a:pt x="211074" y="1170242"/>
                </a:cubicBezTo>
                <a:cubicBezTo>
                  <a:pt x="211360" y="1171004"/>
                  <a:pt x="211550" y="1171766"/>
                  <a:pt x="211836" y="1172528"/>
                </a:cubicBezTo>
                <a:cubicBezTo>
                  <a:pt x="212598" y="1172337"/>
                  <a:pt x="213360" y="1172242"/>
                  <a:pt x="213455" y="1173290"/>
                </a:cubicBezTo>
                <a:cubicBezTo>
                  <a:pt x="214217" y="1173004"/>
                  <a:pt x="215075" y="1172813"/>
                  <a:pt x="215836" y="1172528"/>
                </a:cubicBezTo>
                <a:close/>
                <a:moveTo>
                  <a:pt x="170879" y="1037082"/>
                </a:moveTo>
                <a:cubicBezTo>
                  <a:pt x="170021" y="1034796"/>
                  <a:pt x="168402" y="1035177"/>
                  <a:pt x="167640" y="1033082"/>
                </a:cubicBezTo>
                <a:cubicBezTo>
                  <a:pt x="164878" y="1034225"/>
                  <a:pt x="162401" y="1035367"/>
                  <a:pt x="161734" y="1037273"/>
                </a:cubicBezTo>
                <a:cubicBezTo>
                  <a:pt x="164211" y="1041654"/>
                  <a:pt x="168497" y="1040035"/>
                  <a:pt x="170879" y="1037082"/>
                </a:cubicBezTo>
                <a:close/>
                <a:moveTo>
                  <a:pt x="509397" y="1063657"/>
                </a:moveTo>
                <a:lnTo>
                  <a:pt x="505016" y="1065467"/>
                </a:lnTo>
                <a:cubicBezTo>
                  <a:pt x="500063" y="1065467"/>
                  <a:pt x="495491" y="1066133"/>
                  <a:pt x="493776" y="1070705"/>
                </a:cubicBezTo>
                <a:cubicBezTo>
                  <a:pt x="497967" y="1070515"/>
                  <a:pt x="502158" y="1070420"/>
                  <a:pt x="506254" y="1070324"/>
                </a:cubicBezTo>
                <a:cubicBezTo>
                  <a:pt x="506254" y="1070324"/>
                  <a:pt x="506254" y="1070324"/>
                  <a:pt x="506254" y="1070420"/>
                </a:cubicBezTo>
                <a:cubicBezTo>
                  <a:pt x="504539" y="1070896"/>
                  <a:pt x="503777" y="1071848"/>
                  <a:pt x="503015" y="1072706"/>
                </a:cubicBezTo>
                <a:cubicBezTo>
                  <a:pt x="501396" y="1065467"/>
                  <a:pt x="501682" y="1081564"/>
                  <a:pt x="496157" y="1076135"/>
                </a:cubicBezTo>
                <a:cubicBezTo>
                  <a:pt x="501491" y="1085850"/>
                  <a:pt x="500729" y="1091851"/>
                  <a:pt x="506063" y="1094232"/>
                </a:cubicBezTo>
                <a:cubicBezTo>
                  <a:pt x="505682" y="1092517"/>
                  <a:pt x="504254" y="1090232"/>
                  <a:pt x="505778" y="1089279"/>
                </a:cubicBezTo>
                <a:cubicBezTo>
                  <a:pt x="506730" y="1091279"/>
                  <a:pt x="512159" y="1094232"/>
                  <a:pt x="513017" y="1090708"/>
                </a:cubicBezTo>
                <a:cubicBezTo>
                  <a:pt x="512159" y="1088803"/>
                  <a:pt x="509968" y="1081373"/>
                  <a:pt x="506539" y="1079087"/>
                </a:cubicBezTo>
                <a:cubicBezTo>
                  <a:pt x="507778" y="1078706"/>
                  <a:pt x="507683" y="1077754"/>
                  <a:pt x="508540" y="1077182"/>
                </a:cubicBezTo>
                <a:cubicBezTo>
                  <a:pt x="509016" y="1079945"/>
                  <a:pt x="512445" y="1077278"/>
                  <a:pt x="513302" y="1079468"/>
                </a:cubicBezTo>
                <a:cubicBezTo>
                  <a:pt x="514350" y="1081564"/>
                  <a:pt x="512350" y="1082231"/>
                  <a:pt x="511969" y="1083564"/>
                </a:cubicBezTo>
                <a:cubicBezTo>
                  <a:pt x="515303" y="1085279"/>
                  <a:pt x="517398" y="1082040"/>
                  <a:pt x="518827" y="1080135"/>
                </a:cubicBezTo>
                <a:cubicBezTo>
                  <a:pt x="520827" y="1081373"/>
                  <a:pt x="521494" y="1084802"/>
                  <a:pt x="525209" y="1083088"/>
                </a:cubicBezTo>
                <a:cubicBezTo>
                  <a:pt x="524923" y="1079087"/>
                  <a:pt x="523780" y="1077373"/>
                  <a:pt x="527495" y="1073658"/>
                </a:cubicBezTo>
                <a:cubicBezTo>
                  <a:pt x="525875" y="1072229"/>
                  <a:pt x="522542" y="1072801"/>
                  <a:pt x="523304" y="1070610"/>
                </a:cubicBezTo>
                <a:cubicBezTo>
                  <a:pt x="524447" y="1070896"/>
                  <a:pt x="525685" y="1070515"/>
                  <a:pt x="527304" y="1068991"/>
                </a:cubicBezTo>
                <a:cubicBezTo>
                  <a:pt x="530924" y="1068515"/>
                  <a:pt x="534543" y="1067848"/>
                  <a:pt x="538448" y="1066991"/>
                </a:cubicBezTo>
                <a:cubicBezTo>
                  <a:pt x="535210" y="1059942"/>
                  <a:pt x="529685" y="1056608"/>
                  <a:pt x="521970" y="1056989"/>
                </a:cubicBezTo>
                <a:cubicBezTo>
                  <a:pt x="521970" y="1057942"/>
                  <a:pt x="521875" y="1058799"/>
                  <a:pt x="521684" y="1059466"/>
                </a:cubicBezTo>
                <a:cubicBezTo>
                  <a:pt x="517684" y="1058799"/>
                  <a:pt x="512635" y="1060799"/>
                  <a:pt x="509397" y="1063657"/>
                </a:cubicBezTo>
                <a:close/>
                <a:moveTo>
                  <a:pt x="177356" y="1072896"/>
                </a:moveTo>
                <a:cubicBezTo>
                  <a:pt x="158591" y="1063466"/>
                  <a:pt x="151924" y="1026414"/>
                  <a:pt x="124682" y="1037654"/>
                </a:cubicBezTo>
                <a:cubicBezTo>
                  <a:pt x="124968" y="1043273"/>
                  <a:pt x="125158" y="1048988"/>
                  <a:pt x="125444" y="1054703"/>
                </a:cubicBezTo>
                <a:cubicBezTo>
                  <a:pt x="148209" y="1053179"/>
                  <a:pt x="157829" y="1082516"/>
                  <a:pt x="177356" y="1072896"/>
                </a:cubicBezTo>
                <a:close/>
                <a:moveTo>
                  <a:pt x="98298" y="1010031"/>
                </a:moveTo>
                <a:cubicBezTo>
                  <a:pt x="97631" y="1008507"/>
                  <a:pt x="96774" y="1007745"/>
                  <a:pt x="95726" y="1007364"/>
                </a:cubicBezTo>
                <a:cubicBezTo>
                  <a:pt x="94393" y="1005173"/>
                  <a:pt x="92107" y="1004697"/>
                  <a:pt x="88773" y="1005935"/>
                </a:cubicBezTo>
                <a:cubicBezTo>
                  <a:pt x="89344" y="1008507"/>
                  <a:pt x="90678" y="1009936"/>
                  <a:pt x="92488" y="1010221"/>
                </a:cubicBezTo>
                <a:cubicBezTo>
                  <a:pt x="93440" y="1012412"/>
                  <a:pt x="96965" y="1013174"/>
                  <a:pt x="98298" y="1009936"/>
                </a:cubicBezTo>
                <a:close/>
                <a:moveTo>
                  <a:pt x="337852" y="1198055"/>
                </a:moveTo>
                <a:cubicBezTo>
                  <a:pt x="338328" y="1199864"/>
                  <a:pt x="345948" y="1179195"/>
                  <a:pt x="336328" y="1185767"/>
                </a:cubicBezTo>
                <a:cubicBezTo>
                  <a:pt x="335851" y="1186148"/>
                  <a:pt x="333566" y="1192149"/>
                  <a:pt x="333661" y="1193197"/>
                </a:cubicBezTo>
                <a:cubicBezTo>
                  <a:pt x="333946" y="1195483"/>
                  <a:pt x="334232" y="1197864"/>
                  <a:pt x="334423" y="1200150"/>
                </a:cubicBezTo>
                <a:cubicBezTo>
                  <a:pt x="335947" y="1198912"/>
                  <a:pt x="338804" y="1201579"/>
                  <a:pt x="337757" y="1198055"/>
                </a:cubicBezTo>
                <a:close/>
                <a:moveTo>
                  <a:pt x="596455" y="1064514"/>
                </a:moveTo>
                <a:cubicBezTo>
                  <a:pt x="598360" y="1062514"/>
                  <a:pt x="599599" y="1060133"/>
                  <a:pt x="597980" y="1056704"/>
                </a:cubicBezTo>
                <a:cubicBezTo>
                  <a:pt x="594741" y="1052322"/>
                  <a:pt x="589121" y="1056513"/>
                  <a:pt x="587788" y="1060133"/>
                </a:cubicBezTo>
                <a:cubicBezTo>
                  <a:pt x="590359" y="1062609"/>
                  <a:pt x="592646" y="1065848"/>
                  <a:pt x="596455" y="1064419"/>
                </a:cubicBezTo>
                <a:close/>
                <a:moveTo>
                  <a:pt x="579406" y="1034606"/>
                </a:moveTo>
                <a:cubicBezTo>
                  <a:pt x="574834" y="1024890"/>
                  <a:pt x="560451" y="1035749"/>
                  <a:pt x="568262" y="1044226"/>
                </a:cubicBezTo>
                <a:cubicBezTo>
                  <a:pt x="573691" y="1044892"/>
                  <a:pt x="580358" y="1039368"/>
                  <a:pt x="579406" y="1034606"/>
                </a:cubicBezTo>
                <a:close/>
                <a:moveTo>
                  <a:pt x="316516" y="1134237"/>
                </a:moveTo>
                <a:cubicBezTo>
                  <a:pt x="307658" y="1112806"/>
                  <a:pt x="289750" y="1108043"/>
                  <a:pt x="273939" y="1088422"/>
                </a:cubicBezTo>
                <a:cubicBezTo>
                  <a:pt x="255461" y="1095566"/>
                  <a:pt x="248412" y="1084040"/>
                  <a:pt x="234315" y="1083945"/>
                </a:cubicBezTo>
                <a:cubicBezTo>
                  <a:pt x="234886" y="1094708"/>
                  <a:pt x="227933" y="1100709"/>
                  <a:pt x="226695" y="1110329"/>
                </a:cubicBezTo>
                <a:cubicBezTo>
                  <a:pt x="228219" y="1110901"/>
                  <a:pt x="229362" y="1111567"/>
                  <a:pt x="230410" y="1112234"/>
                </a:cubicBezTo>
                <a:cubicBezTo>
                  <a:pt x="230696" y="1115854"/>
                  <a:pt x="232219" y="1118045"/>
                  <a:pt x="234601" y="1119283"/>
                </a:cubicBezTo>
                <a:cubicBezTo>
                  <a:pt x="234696" y="1126617"/>
                  <a:pt x="226504" y="1135952"/>
                  <a:pt x="227933" y="1145096"/>
                </a:cubicBezTo>
                <a:cubicBezTo>
                  <a:pt x="246888" y="1173766"/>
                  <a:pt x="314039" y="1180624"/>
                  <a:pt x="316421" y="1134332"/>
                </a:cubicBezTo>
                <a:close/>
                <a:moveTo>
                  <a:pt x="83058" y="1097375"/>
                </a:moveTo>
                <a:cubicBezTo>
                  <a:pt x="105442" y="1096137"/>
                  <a:pt x="110204" y="1093280"/>
                  <a:pt x="130683" y="1095280"/>
                </a:cubicBezTo>
                <a:cubicBezTo>
                  <a:pt x="132969" y="1073753"/>
                  <a:pt x="94774" y="1096423"/>
                  <a:pt x="92488" y="1079849"/>
                </a:cubicBezTo>
                <a:cubicBezTo>
                  <a:pt x="110966" y="1078897"/>
                  <a:pt x="103632" y="1071277"/>
                  <a:pt x="122968" y="1075182"/>
                </a:cubicBezTo>
                <a:cubicBezTo>
                  <a:pt x="121539" y="1058894"/>
                  <a:pt x="106585" y="1042321"/>
                  <a:pt x="91345" y="1052703"/>
                </a:cubicBezTo>
                <a:cubicBezTo>
                  <a:pt x="89821" y="1044797"/>
                  <a:pt x="87154" y="1038225"/>
                  <a:pt x="80391" y="1036129"/>
                </a:cubicBezTo>
                <a:cubicBezTo>
                  <a:pt x="58388" y="1048321"/>
                  <a:pt x="46196" y="1030891"/>
                  <a:pt x="18859" y="1031938"/>
                </a:cubicBezTo>
                <a:cubicBezTo>
                  <a:pt x="22288" y="1046702"/>
                  <a:pt x="11906" y="1060609"/>
                  <a:pt x="0" y="1070229"/>
                </a:cubicBezTo>
                <a:cubicBezTo>
                  <a:pt x="13240" y="1068800"/>
                  <a:pt x="12859" y="1082326"/>
                  <a:pt x="17907" y="1089946"/>
                </a:cubicBezTo>
                <a:cubicBezTo>
                  <a:pt x="35338" y="1076801"/>
                  <a:pt x="74104" y="1079945"/>
                  <a:pt x="82963" y="1097375"/>
                </a:cubicBezTo>
                <a:close/>
                <a:moveTo>
                  <a:pt x="171450" y="1093470"/>
                </a:moveTo>
                <a:cubicBezTo>
                  <a:pt x="168402" y="1076611"/>
                  <a:pt x="151257" y="1075182"/>
                  <a:pt x="133159" y="1074706"/>
                </a:cubicBezTo>
                <a:cubicBezTo>
                  <a:pt x="140017" y="1086041"/>
                  <a:pt x="163354" y="1094804"/>
                  <a:pt x="171450" y="1093470"/>
                </a:cubicBezTo>
                <a:close/>
                <a:moveTo>
                  <a:pt x="1262920" y="1379887"/>
                </a:moveTo>
                <a:cubicBezTo>
                  <a:pt x="1260443" y="1385602"/>
                  <a:pt x="1257776" y="1398556"/>
                  <a:pt x="1249489" y="1389126"/>
                </a:cubicBezTo>
                <a:cubicBezTo>
                  <a:pt x="1225010" y="1449610"/>
                  <a:pt x="1304830" y="1471422"/>
                  <a:pt x="1323689" y="1425321"/>
                </a:cubicBezTo>
                <a:cubicBezTo>
                  <a:pt x="1321213" y="1415510"/>
                  <a:pt x="1316069" y="1407986"/>
                  <a:pt x="1318260" y="1394174"/>
                </a:cubicBezTo>
                <a:cubicBezTo>
                  <a:pt x="1311116" y="1389983"/>
                  <a:pt x="1302734" y="1386840"/>
                  <a:pt x="1301591" y="1377601"/>
                </a:cubicBezTo>
                <a:cubicBezTo>
                  <a:pt x="1285304" y="1375124"/>
                  <a:pt x="1277684" y="1385697"/>
                  <a:pt x="1262920" y="1379887"/>
                </a:cubicBezTo>
                <a:close/>
                <a:moveTo>
                  <a:pt x="501491" y="799529"/>
                </a:moveTo>
                <a:cubicBezTo>
                  <a:pt x="500729" y="804291"/>
                  <a:pt x="512635" y="805434"/>
                  <a:pt x="514445" y="801719"/>
                </a:cubicBezTo>
                <a:cubicBezTo>
                  <a:pt x="510159" y="800957"/>
                  <a:pt x="505968" y="799529"/>
                  <a:pt x="501491" y="799529"/>
                </a:cubicBezTo>
                <a:close/>
                <a:moveTo>
                  <a:pt x="425101" y="809720"/>
                </a:moveTo>
                <a:cubicBezTo>
                  <a:pt x="425101" y="818483"/>
                  <a:pt x="412051" y="815150"/>
                  <a:pt x="412051" y="823912"/>
                </a:cubicBezTo>
                <a:cubicBezTo>
                  <a:pt x="416719" y="824770"/>
                  <a:pt x="418814" y="828485"/>
                  <a:pt x="425767" y="826675"/>
                </a:cubicBezTo>
                <a:cubicBezTo>
                  <a:pt x="427672" y="824484"/>
                  <a:pt x="433007" y="810196"/>
                  <a:pt x="425005" y="809720"/>
                </a:cubicBezTo>
                <a:close/>
                <a:moveTo>
                  <a:pt x="507206" y="816388"/>
                </a:moveTo>
                <a:cubicBezTo>
                  <a:pt x="507301" y="834485"/>
                  <a:pt x="518065" y="833152"/>
                  <a:pt x="531590" y="828961"/>
                </a:cubicBezTo>
                <a:cubicBezTo>
                  <a:pt x="533972" y="814959"/>
                  <a:pt x="519875" y="809339"/>
                  <a:pt x="510350" y="814292"/>
                </a:cubicBezTo>
                <a:cubicBezTo>
                  <a:pt x="511016" y="813625"/>
                  <a:pt x="511397" y="812673"/>
                  <a:pt x="511302" y="811816"/>
                </a:cubicBezTo>
                <a:cubicBezTo>
                  <a:pt x="508730" y="812102"/>
                  <a:pt x="505111" y="811054"/>
                  <a:pt x="504349" y="813816"/>
                </a:cubicBezTo>
                <a:cubicBezTo>
                  <a:pt x="505396" y="815531"/>
                  <a:pt x="507111" y="815912"/>
                  <a:pt x="508635" y="815435"/>
                </a:cubicBezTo>
                <a:cubicBezTo>
                  <a:pt x="508159" y="815721"/>
                  <a:pt x="507683" y="816102"/>
                  <a:pt x="507301" y="816578"/>
                </a:cubicBezTo>
                <a:close/>
                <a:moveTo>
                  <a:pt x="431387" y="758190"/>
                </a:moveTo>
                <a:cubicBezTo>
                  <a:pt x="431959" y="764762"/>
                  <a:pt x="443008" y="766762"/>
                  <a:pt x="449485" y="768572"/>
                </a:cubicBezTo>
                <a:cubicBezTo>
                  <a:pt x="452342" y="772668"/>
                  <a:pt x="463201" y="780288"/>
                  <a:pt x="464058" y="776383"/>
                </a:cubicBezTo>
                <a:cubicBezTo>
                  <a:pt x="452152" y="772192"/>
                  <a:pt x="445484" y="758571"/>
                  <a:pt x="431483" y="758190"/>
                </a:cubicBezTo>
                <a:close/>
                <a:moveTo>
                  <a:pt x="510445" y="785336"/>
                </a:moveTo>
                <a:cubicBezTo>
                  <a:pt x="509492" y="785432"/>
                  <a:pt x="508349" y="786289"/>
                  <a:pt x="507778" y="785241"/>
                </a:cubicBezTo>
                <a:cubicBezTo>
                  <a:pt x="505111" y="786765"/>
                  <a:pt x="504444" y="788956"/>
                  <a:pt x="505682" y="791908"/>
                </a:cubicBezTo>
                <a:cubicBezTo>
                  <a:pt x="506635" y="791813"/>
                  <a:pt x="507397" y="792290"/>
                  <a:pt x="507873" y="793718"/>
                </a:cubicBezTo>
                <a:cubicBezTo>
                  <a:pt x="509588" y="792861"/>
                  <a:pt x="511397" y="792004"/>
                  <a:pt x="513207" y="791146"/>
                </a:cubicBezTo>
                <a:cubicBezTo>
                  <a:pt x="512255" y="789242"/>
                  <a:pt x="511397" y="787337"/>
                  <a:pt x="510445" y="785432"/>
                </a:cubicBezTo>
                <a:close/>
                <a:moveTo>
                  <a:pt x="565880" y="814387"/>
                </a:moveTo>
                <a:cubicBezTo>
                  <a:pt x="562737" y="818198"/>
                  <a:pt x="569500" y="817245"/>
                  <a:pt x="569785" y="817436"/>
                </a:cubicBezTo>
                <a:cubicBezTo>
                  <a:pt x="569690" y="816483"/>
                  <a:pt x="568452" y="811054"/>
                  <a:pt x="565880" y="814387"/>
                </a:cubicBezTo>
                <a:close/>
                <a:moveTo>
                  <a:pt x="284702" y="834104"/>
                </a:moveTo>
                <a:cubicBezTo>
                  <a:pt x="282988" y="833628"/>
                  <a:pt x="280892" y="833723"/>
                  <a:pt x="278225" y="834962"/>
                </a:cubicBezTo>
                <a:cubicBezTo>
                  <a:pt x="278416" y="839438"/>
                  <a:pt x="285655" y="837533"/>
                  <a:pt x="284702" y="834104"/>
                </a:cubicBezTo>
                <a:close/>
                <a:moveTo>
                  <a:pt x="634079" y="840486"/>
                </a:moveTo>
                <a:cubicBezTo>
                  <a:pt x="633317" y="837629"/>
                  <a:pt x="631984" y="836009"/>
                  <a:pt x="629888" y="835533"/>
                </a:cubicBezTo>
                <a:cubicBezTo>
                  <a:pt x="629888" y="839057"/>
                  <a:pt x="632460" y="838010"/>
                  <a:pt x="632841" y="840867"/>
                </a:cubicBezTo>
                <a:cubicBezTo>
                  <a:pt x="632460" y="841343"/>
                  <a:pt x="631984" y="841724"/>
                  <a:pt x="631603" y="841915"/>
                </a:cubicBezTo>
                <a:cubicBezTo>
                  <a:pt x="629888" y="839057"/>
                  <a:pt x="628174" y="836104"/>
                  <a:pt x="626459" y="833152"/>
                </a:cubicBezTo>
                <a:cubicBezTo>
                  <a:pt x="626459" y="832675"/>
                  <a:pt x="626459" y="832199"/>
                  <a:pt x="625983" y="831818"/>
                </a:cubicBezTo>
                <a:cubicBezTo>
                  <a:pt x="625888" y="831818"/>
                  <a:pt x="625793" y="831818"/>
                  <a:pt x="625697" y="831818"/>
                </a:cubicBezTo>
                <a:cubicBezTo>
                  <a:pt x="621983" y="825722"/>
                  <a:pt x="618172" y="819531"/>
                  <a:pt x="614458" y="813149"/>
                </a:cubicBezTo>
                <a:cubicBezTo>
                  <a:pt x="614458" y="813149"/>
                  <a:pt x="614458" y="813054"/>
                  <a:pt x="614553" y="813054"/>
                </a:cubicBezTo>
                <a:cubicBezTo>
                  <a:pt x="613982" y="807053"/>
                  <a:pt x="609505" y="799148"/>
                  <a:pt x="611029" y="797909"/>
                </a:cubicBezTo>
                <a:cubicBezTo>
                  <a:pt x="609314" y="794480"/>
                  <a:pt x="604647" y="796385"/>
                  <a:pt x="603599" y="791528"/>
                </a:cubicBezTo>
                <a:cubicBezTo>
                  <a:pt x="603123" y="791528"/>
                  <a:pt x="602647" y="791528"/>
                  <a:pt x="602171" y="791623"/>
                </a:cubicBezTo>
                <a:cubicBezTo>
                  <a:pt x="595408" y="778954"/>
                  <a:pt x="589693" y="766096"/>
                  <a:pt x="586168" y="753428"/>
                </a:cubicBezTo>
                <a:cubicBezTo>
                  <a:pt x="589597" y="759142"/>
                  <a:pt x="606933" y="780002"/>
                  <a:pt x="596455" y="765143"/>
                </a:cubicBezTo>
                <a:cubicBezTo>
                  <a:pt x="587693" y="749617"/>
                  <a:pt x="580454" y="734854"/>
                  <a:pt x="572929" y="720662"/>
                </a:cubicBezTo>
                <a:cubicBezTo>
                  <a:pt x="577120" y="720281"/>
                  <a:pt x="581597" y="716947"/>
                  <a:pt x="581692" y="711041"/>
                </a:cubicBezTo>
                <a:cubicBezTo>
                  <a:pt x="577501" y="707136"/>
                  <a:pt x="570643" y="707612"/>
                  <a:pt x="567500" y="710660"/>
                </a:cubicBezTo>
                <a:cubicBezTo>
                  <a:pt x="560165" y="697611"/>
                  <a:pt x="552164" y="685133"/>
                  <a:pt x="541972" y="673227"/>
                </a:cubicBezTo>
                <a:cubicBezTo>
                  <a:pt x="543211" y="676942"/>
                  <a:pt x="545592" y="680942"/>
                  <a:pt x="540258" y="681895"/>
                </a:cubicBezTo>
                <a:cubicBezTo>
                  <a:pt x="550545" y="685800"/>
                  <a:pt x="555784" y="702088"/>
                  <a:pt x="563594" y="712089"/>
                </a:cubicBezTo>
                <a:cubicBezTo>
                  <a:pt x="553212" y="712184"/>
                  <a:pt x="561404" y="719900"/>
                  <a:pt x="557403" y="722662"/>
                </a:cubicBezTo>
                <a:cubicBezTo>
                  <a:pt x="571976" y="744188"/>
                  <a:pt x="584359" y="768477"/>
                  <a:pt x="597122" y="792290"/>
                </a:cubicBezTo>
                <a:cubicBezTo>
                  <a:pt x="584549" y="795623"/>
                  <a:pt x="578644" y="806672"/>
                  <a:pt x="586740" y="817912"/>
                </a:cubicBezTo>
                <a:cubicBezTo>
                  <a:pt x="595598" y="819626"/>
                  <a:pt x="601789" y="823246"/>
                  <a:pt x="610457" y="816483"/>
                </a:cubicBezTo>
                <a:cubicBezTo>
                  <a:pt x="613696" y="822103"/>
                  <a:pt x="617030" y="827723"/>
                  <a:pt x="620459" y="833152"/>
                </a:cubicBezTo>
                <a:cubicBezTo>
                  <a:pt x="618554" y="835057"/>
                  <a:pt x="618077" y="837533"/>
                  <a:pt x="619601" y="841153"/>
                </a:cubicBezTo>
                <a:cubicBezTo>
                  <a:pt x="623697" y="838010"/>
                  <a:pt x="623602" y="837248"/>
                  <a:pt x="620173" y="834676"/>
                </a:cubicBezTo>
                <a:cubicBezTo>
                  <a:pt x="620459" y="834390"/>
                  <a:pt x="620839" y="834200"/>
                  <a:pt x="621030" y="834009"/>
                </a:cubicBezTo>
                <a:cubicBezTo>
                  <a:pt x="623030" y="837248"/>
                  <a:pt x="625126" y="840296"/>
                  <a:pt x="627221" y="843439"/>
                </a:cubicBezTo>
                <a:cubicBezTo>
                  <a:pt x="627221" y="843534"/>
                  <a:pt x="627126" y="843534"/>
                  <a:pt x="627031" y="843725"/>
                </a:cubicBezTo>
                <a:cubicBezTo>
                  <a:pt x="627221" y="843725"/>
                  <a:pt x="627412" y="843725"/>
                  <a:pt x="627507" y="843915"/>
                </a:cubicBezTo>
                <a:cubicBezTo>
                  <a:pt x="632651" y="851345"/>
                  <a:pt x="637984" y="858488"/>
                  <a:pt x="643700" y="865156"/>
                </a:cubicBezTo>
                <a:cubicBezTo>
                  <a:pt x="640556" y="858012"/>
                  <a:pt x="636365" y="850297"/>
                  <a:pt x="631793" y="842391"/>
                </a:cubicBezTo>
                <a:cubicBezTo>
                  <a:pt x="632460" y="841724"/>
                  <a:pt x="633127" y="840867"/>
                  <a:pt x="633889" y="840391"/>
                </a:cubicBezTo>
                <a:close/>
                <a:moveTo>
                  <a:pt x="334804" y="752951"/>
                </a:moveTo>
                <a:cubicBezTo>
                  <a:pt x="329279" y="753046"/>
                  <a:pt x="326041" y="745998"/>
                  <a:pt x="319088" y="750665"/>
                </a:cubicBezTo>
                <a:cubicBezTo>
                  <a:pt x="321564" y="758095"/>
                  <a:pt x="333756" y="759524"/>
                  <a:pt x="334804" y="752951"/>
                </a:cubicBezTo>
                <a:close/>
                <a:moveTo>
                  <a:pt x="336137" y="823817"/>
                </a:moveTo>
                <a:cubicBezTo>
                  <a:pt x="336518" y="829628"/>
                  <a:pt x="341567" y="827246"/>
                  <a:pt x="346043" y="825627"/>
                </a:cubicBezTo>
                <a:cubicBezTo>
                  <a:pt x="345091" y="820960"/>
                  <a:pt x="338518" y="820388"/>
                  <a:pt x="336137" y="823817"/>
                </a:cubicBezTo>
                <a:close/>
                <a:moveTo>
                  <a:pt x="581025" y="707327"/>
                </a:moveTo>
                <a:cubicBezTo>
                  <a:pt x="585026" y="705422"/>
                  <a:pt x="588169" y="703231"/>
                  <a:pt x="586359" y="699135"/>
                </a:cubicBezTo>
                <a:cubicBezTo>
                  <a:pt x="582168" y="695516"/>
                  <a:pt x="577977" y="696944"/>
                  <a:pt x="575596" y="701516"/>
                </a:cubicBezTo>
                <a:cubicBezTo>
                  <a:pt x="576929" y="705041"/>
                  <a:pt x="579692" y="703898"/>
                  <a:pt x="581025" y="707327"/>
                </a:cubicBezTo>
                <a:close/>
                <a:moveTo>
                  <a:pt x="569785" y="817436"/>
                </a:moveTo>
                <a:cubicBezTo>
                  <a:pt x="570929" y="818293"/>
                  <a:pt x="569785" y="823532"/>
                  <a:pt x="570643" y="824389"/>
                </a:cubicBezTo>
                <a:cubicBezTo>
                  <a:pt x="573976" y="828389"/>
                  <a:pt x="572548" y="834581"/>
                  <a:pt x="576167" y="841534"/>
                </a:cubicBezTo>
                <a:cubicBezTo>
                  <a:pt x="576453" y="842200"/>
                  <a:pt x="582644" y="846106"/>
                  <a:pt x="583978" y="847725"/>
                </a:cubicBezTo>
                <a:cubicBezTo>
                  <a:pt x="585121" y="847630"/>
                  <a:pt x="586264" y="847439"/>
                  <a:pt x="587407" y="847249"/>
                </a:cubicBezTo>
                <a:cubicBezTo>
                  <a:pt x="592931" y="835247"/>
                  <a:pt x="574738" y="820007"/>
                  <a:pt x="569690" y="817436"/>
                </a:cubicBezTo>
                <a:close/>
                <a:moveTo>
                  <a:pt x="180594" y="657987"/>
                </a:moveTo>
                <a:cubicBezTo>
                  <a:pt x="182404" y="646271"/>
                  <a:pt x="159067" y="645509"/>
                  <a:pt x="168211" y="659702"/>
                </a:cubicBezTo>
                <a:cubicBezTo>
                  <a:pt x="171545" y="660940"/>
                  <a:pt x="178117" y="663131"/>
                  <a:pt x="180594" y="657987"/>
                </a:cubicBezTo>
                <a:close/>
                <a:moveTo>
                  <a:pt x="275558" y="730853"/>
                </a:moveTo>
                <a:cubicBezTo>
                  <a:pt x="276320" y="736854"/>
                  <a:pt x="285655" y="736568"/>
                  <a:pt x="288322" y="732949"/>
                </a:cubicBezTo>
                <a:cubicBezTo>
                  <a:pt x="285750" y="729806"/>
                  <a:pt x="278987" y="726948"/>
                  <a:pt x="275558" y="730853"/>
                </a:cubicBezTo>
                <a:close/>
                <a:moveTo>
                  <a:pt x="508254" y="683419"/>
                </a:moveTo>
                <a:cubicBezTo>
                  <a:pt x="518827" y="687610"/>
                  <a:pt x="536924" y="687991"/>
                  <a:pt x="538543" y="675323"/>
                </a:cubicBezTo>
                <a:cubicBezTo>
                  <a:pt x="528066" y="667417"/>
                  <a:pt x="512635" y="675704"/>
                  <a:pt x="508254" y="683419"/>
                </a:cubicBezTo>
                <a:close/>
                <a:moveTo>
                  <a:pt x="637889" y="682752"/>
                </a:moveTo>
                <a:cubicBezTo>
                  <a:pt x="641795" y="678942"/>
                  <a:pt x="646652" y="679799"/>
                  <a:pt x="646462" y="675799"/>
                </a:cubicBezTo>
                <a:cubicBezTo>
                  <a:pt x="640651" y="667417"/>
                  <a:pt x="625697" y="676085"/>
                  <a:pt x="637889" y="682752"/>
                </a:cubicBezTo>
                <a:close/>
                <a:moveTo>
                  <a:pt x="740378" y="690372"/>
                </a:moveTo>
                <a:cubicBezTo>
                  <a:pt x="747332" y="693230"/>
                  <a:pt x="757047" y="700754"/>
                  <a:pt x="764381" y="692753"/>
                </a:cubicBezTo>
                <a:cubicBezTo>
                  <a:pt x="764762" y="672656"/>
                  <a:pt x="744855" y="681419"/>
                  <a:pt x="740378" y="690372"/>
                </a:cubicBezTo>
                <a:close/>
                <a:moveTo>
                  <a:pt x="424910" y="709041"/>
                </a:moveTo>
                <a:cubicBezTo>
                  <a:pt x="428054" y="705136"/>
                  <a:pt x="423577" y="699897"/>
                  <a:pt x="418433" y="701231"/>
                </a:cubicBezTo>
                <a:cubicBezTo>
                  <a:pt x="416719" y="701993"/>
                  <a:pt x="417005" y="703707"/>
                  <a:pt x="415480" y="704660"/>
                </a:cubicBezTo>
                <a:cubicBezTo>
                  <a:pt x="416909" y="709232"/>
                  <a:pt x="420910" y="709136"/>
                  <a:pt x="424910" y="709041"/>
                </a:cubicBezTo>
                <a:close/>
                <a:moveTo>
                  <a:pt x="452342" y="747046"/>
                </a:moveTo>
                <a:cubicBezTo>
                  <a:pt x="457676" y="745998"/>
                  <a:pt x="455485" y="739235"/>
                  <a:pt x="453295" y="738092"/>
                </a:cubicBezTo>
                <a:cubicBezTo>
                  <a:pt x="451866" y="738759"/>
                  <a:pt x="450437" y="739521"/>
                  <a:pt x="449009" y="740188"/>
                </a:cubicBezTo>
                <a:cubicBezTo>
                  <a:pt x="449961" y="743045"/>
                  <a:pt x="449199" y="745903"/>
                  <a:pt x="452342" y="747046"/>
                </a:cubicBezTo>
                <a:close/>
                <a:moveTo>
                  <a:pt x="331089" y="701135"/>
                </a:moveTo>
                <a:cubicBezTo>
                  <a:pt x="329755" y="696563"/>
                  <a:pt x="326898" y="696849"/>
                  <a:pt x="323469" y="699135"/>
                </a:cubicBezTo>
                <a:cubicBezTo>
                  <a:pt x="324803" y="703993"/>
                  <a:pt x="330137" y="703802"/>
                  <a:pt x="331089" y="701135"/>
                </a:cubicBezTo>
                <a:close/>
                <a:moveTo>
                  <a:pt x="262985" y="726948"/>
                </a:moveTo>
                <a:cubicBezTo>
                  <a:pt x="262604" y="721995"/>
                  <a:pt x="256032" y="722471"/>
                  <a:pt x="255937" y="726091"/>
                </a:cubicBezTo>
                <a:cubicBezTo>
                  <a:pt x="258604" y="725233"/>
                  <a:pt x="259842" y="729139"/>
                  <a:pt x="262985" y="726948"/>
                </a:cubicBezTo>
                <a:close/>
                <a:moveTo>
                  <a:pt x="342329" y="707612"/>
                </a:moveTo>
                <a:cubicBezTo>
                  <a:pt x="333089" y="708374"/>
                  <a:pt x="335185" y="702183"/>
                  <a:pt x="328708" y="708184"/>
                </a:cubicBezTo>
                <a:cubicBezTo>
                  <a:pt x="326612" y="721424"/>
                  <a:pt x="345567" y="720566"/>
                  <a:pt x="342329" y="707612"/>
                </a:cubicBezTo>
                <a:close/>
                <a:moveTo>
                  <a:pt x="86963" y="830294"/>
                </a:moveTo>
                <a:cubicBezTo>
                  <a:pt x="84582" y="830199"/>
                  <a:pt x="83344" y="826294"/>
                  <a:pt x="79915" y="829437"/>
                </a:cubicBezTo>
                <a:cubicBezTo>
                  <a:pt x="79153" y="831628"/>
                  <a:pt x="81915" y="835152"/>
                  <a:pt x="81058" y="837343"/>
                </a:cubicBezTo>
                <a:cubicBezTo>
                  <a:pt x="84677" y="835628"/>
                  <a:pt x="86011" y="833057"/>
                  <a:pt x="86868" y="830199"/>
                </a:cubicBezTo>
                <a:close/>
                <a:moveTo>
                  <a:pt x="399574" y="926687"/>
                </a:moveTo>
                <a:cubicBezTo>
                  <a:pt x="401764" y="909923"/>
                  <a:pt x="400812" y="900303"/>
                  <a:pt x="385096" y="906780"/>
                </a:cubicBezTo>
                <a:cubicBezTo>
                  <a:pt x="388430" y="915067"/>
                  <a:pt x="389001" y="926306"/>
                  <a:pt x="399574" y="926687"/>
                </a:cubicBezTo>
                <a:close/>
                <a:moveTo>
                  <a:pt x="443389" y="914591"/>
                </a:moveTo>
                <a:cubicBezTo>
                  <a:pt x="453485" y="913257"/>
                  <a:pt x="464534" y="923258"/>
                  <a:pt x="467106" y="910114"/>
                </a:cubicBezTo>
                <a:cubicBezTo>
                  <a:pt x="460915" y="904399"/>
                  <a:pt x="445865" y="907256"/>
                  <a:pt x="443389" y="914591"/>
                </a:cubicBezTo>
                <a:close/>
                <a:moveTo>
                  <a:pt x="24479" y="867632"/>
                </a:moveTo>
                <a:cubicBezTo>
                  <a:pt x="21622" y="868299"/>
                  <a:pt x="14954" y="866108"/>
                  <a:pt x="15907" y="871728"/>
                </a:cubicBezTo>
                <a:cubicBezTo>
                  <a:pt x="17621" y="872395"/>
                  <a:pt x="24670" y="870395"/>
                  <a:pt x="24479" y="867632"/>
                </a:cubicBezTo>
                <a:close/>
                <a:moveTo>
                  <a:pt x="497872" y="912209"/>
                </a:moveTo>
                <a:cubicBezTo>
                  <a:pt x="488442" y="905351"/>
                  <a:pt x="479488" y="905732"/>
                  <a:pt x="470630" y="913352"/>
                </a:cubicBezTo>
                <a:cubicBezTo>
                  <a:pt x="470916" y="929926"/>
                  <a:pt x="499967" y="930402"/>
                  <a:pt x="497872" y="912209"/>
                </a:cubicBezTo>
                <a:close/>
                <a:moveTo>
                  <a:pt x="185452" y="897255"/>
                </a:moveTo>
                <a:cubicBezTo>
                  <a:pt x="183928" y="890969"/>
                  <a:pt x="176594" y="892683"/>
                  <a:pt x="174688" y="896874"/>
                </a:cubicBezTo>
                <a:cubicBezTo>
                  <a:pt x="175927" y="899732"/>
                  <a:pt x="178117" y="899636"/>
                  <a:pt x="179546" y="901541"/>
                </a:cubicBezTo>
                <a:cubicBezTo>
                  <a:pt x="182309" y="900398"/>
                  <a:pt x="184785" y="899160"/>
                  <a:pt x="185452" y="897255"/>
                </a:cubicBezTo>
                <a:close/>
                <a:moveTo>
                  <a:pt x="243078" y="933545"/>
                </a:moveTo>
                <a:cubicBezTo>
                  <a:pt x="232600" y="934783"/>
                  <a:pt x="230219" y="943546"/>
                  <a:pt x="223266" y="948023"/>
                </a:cubicBezTo>
                <a:cubicBezTo>
                  <a:pt x="231743" y="950690"/>
                  <a:pt x="238315" y="955358"/>
                  <a:pt x="250793" y="953643"/>
                </a:cubicBezTo>
                <a:cubicBezTo>
                  <a:pt x="255365" y="942785"/>
                  <a:pt x="250317" y="939737"/>
                  <a:pt x="243078" y="933545"/>
                </a:cubicBezTo>
                <a:close/>
                <a:moveTo>
                  <a:pt x="530828" y="886968"/>
                </a:moveTo>
                <a:cubicBezTo>
                  <a:pt x="506825" y="939832"/>
                  <a:pt x="587978" y="961549"/>
                  <a:pt x="596551" y="908018"/>
                </a:cubicBezTo>
                <a:cubicBezTo>
                  <a:pt x="578072" y="889445"/>
                  <a:pt x="564737" y="885730"/>
                  <a:pt x="530828" y="886968"/>
                </a:cubicBezTo>
                <a:close/>
                <a:moveTo>
                  <a:pt x="57055" y="932498"/>
                </a:moveTo>
                <a:cubicBezTo>
                  <a:pt x="63056" y="930974"/>
                  <a:pt x="65246" y="929069"/>
                  <a:pt x="72104" y="928116"/>
                </a:cubicBezTo>
                <a:cubicBezTo>
                  <a:pt x="68199" y="925068"/>
                  <a:pt x="55912" y="925544"/>
                  <a:pt x="57055" y="932498"/>
                </a:cubicBezTo>
                <a:close/>
                <a:moveTo>
                  <a:pt x="338328" y="929450"/>
                </a:moveTo>
                <a:cubicBezTo>
                  <a:pt x="342138" y="918877"/>
                  <a:pt x="340328" y="916115"/>
                  <a:pt x="334042" y="909161"/>
                </a:cubicBezTo>
                <a:cubicBezTo>
                  <a:pt x="320421" y="909733"/>
                  <a:pt x="308705" y="912019"/>
                  <a:pt x="310991" y="927163"/>
                </a:cubicBezTo>
                <a:cubicBezTo>
                  <a:pt x="321850" y="925925"/>
                  <a:pt x="325660" y="932593"/>
                  <a:pt x="338328" y="929354"/>
                </a:cubicBezTo>
                <a:close/>
                <a:moveTo>
                  <a:pt x="354616" y="930402"/>
                </a:moveTo>
                <a:cubicBezTo>
                  <a:pt x="350234" y="931640"/>
                  <a:pt x="348805" y="927640"/>
                  <a:pt x="343853" y="930116"/>
                </a:cubicBezTo>
                <a:cubicBezTo>
                  <a:pt x="343091" y="937832"/>
                  <a:pt x="356521" y="936879"/>
                  <a:pt x="354616" y="930402"/>
                </a:cubicBezTo>
                <a:close/>
                <a:moveTo>
                  <a:pt x="533019" y="941070"/>
                </a:moveTo>
                <a:cubicBezTo>
                  <a:pt x="532067" y="936403"/>
                  <a:pt x="525494" y="939070"/>
                  <a:pt x="527113" y="942594"/>
                </a:cubicBezTo>
                <a:cubicBezTo>
                  <a:pt x="528828" y="942880"/>
                  <a:pt x="530733" y="942594"/>
                  <a:pt x="533019" y="941070"/>
                </a:cubicBezTo>
                <a:close/>
                <a:moveTo>
                  <a:pt x="280225" y="846582"/>
                </a:moveTo>
                <a:cubicBezTo>
                  <a:pt x="288227" y="846201"/>
                  <a:pt x="290513" y="852011"/>
                  <a:pt x="300800" y="849154"/>
                </a:cubicBezTo>
                <a:cubicBezTo>
                  <a:pt x="300514" y="836581"/>
                  <a:pt x="283273" y="838105"/>
                  <a:pt x="280225" y="846582"/>
                </a:cubicBezTo>
                <a:close/>
                <a:moveTo>
                  <a:pt x="654177" y="806482"/>
                </a:moveTo>
                <a:cubicBezTo>
                  <a:pt x="656272" y="807434"/>
                  <a:pt x="658082" y="806006"/>
                  <a:pt x="658654" y="803720"/>
                </a:cubicBezTo>
                <a:cubicBezTo>
                  <a:pt x="655701" y="804291"/>
                  <a:pt x="654082" y="805434"/>
                  <a:pt x="653034" y="806863"/>
                </a:cubicBezTo>
                <a:cubicBezTo>
                  <a:pt x="655225" y="813625"/>
                  <a:pt x="658178" y="812673"/>
                  <a:pt x="654177" y="806482"/>
                </a:cubicBezTo>
                <a:close/>
                <a:moveTo>
                  <a:pt x="718185" y="796481"/>
                </a:moveTo>
                <a:cubicBezTo>
                  <a:pt x="714184" y="792385"/>
                  <a:pt x="709136" y="791146"/>
                  <a:pt x="704755" y="795909"/>
                </a:cubicBezTo>
                <a:cubicBezTo>
                  <a:pt x="708470" y="804005"/>
                  <a:pt x="712375" y="800100"/>
                  <a:pt x="718185" y="796481"/>
                </a:cubicBezTo>
                <a:close/>
                <a:moveTo>
                  <a:pt x="604647" y="933260"/>
                </a:moveTo>
                <a:cubicBezTo>
                  <a:pt x="602171" y="928211"/>
                  <a:pt x="594360" y="933260"/>
                  <a:pt x="596075" y="937450"/>
                </a:cubicBezTo>
                <a:cubicBezTo>
                  <a:pt x="597218" y="938022"/>
                  <a:pt x="603218" y="937165"/>
                  <a:pt x="602456" y="934307"/>
                </a:cubicBezTo>
                <a:cubicBezTo>
                  <a:pt x="600742" y="934879"/>
                  <a:pt x="598646" y="936688"/>
                  <a:pt x="597599" y="935260"/>
                </a:cubicBezTo>
                <a:cubicBezTo>
                  <a:pt x="600170" y="933831"/>
                  <a:pt x="602647" y="932593"/>
                  <a:pt x="604552" y="933260"/>
                </a:cubicBezTo>
                <a:close/>
                <a:moveTo>
                  <a:pt x="672941" y="781050"/>
                </a:moveTo>
                <a:cubicBezTo>
                  <a:pt x="676942" y="786575"/>
                  <a:pt x="677609" y="800291"/>
                  <a:pt x="683705" y="800481"/>
                </a:cubicBezTo>
                <a:cubicBezTo>
                  <a:pt x="685991" y="793528"/>
                  <a:pt x="678466" y="782669"/>
                  <a:pt x="672941" y="781050"/>
                </a:cubicBezTo>
                <a:close/>
                <a:moveTo>
                  <a:pt x="624554" y="747046"/>
                </a:moveTo>
                <a:cubicBezTo>
                  <a:pt x="623983" y="747236"/>
                  <a:pt x="623602" y="747712"/>
                  <a:pt x="623697" y="748760"/>
                </a:cubicBezTo>
                <a:cubicBezTo>
                  <a:pt x="624935" y="748475"/>
                  <a:pt x="625793" y="749046"/>
                  <a:pt x="626555" y="749617"/>
                </a:cubicBezTo>
                <a:cubicBezTo>
                  <a:pt x="626935" y="749903"/>
                  <a:pt x="627412" y="750379"/>
                  <a:pt x="627697" y="751142"/>
                </a:cubicBezTo>
                <a:cubicBezTo>
                  <a:pt x="628079" y="750951"/>
                  <a:pt x="628459" y="750761"/>
                  <a:pt x="628745" y="750665"/>
                </a:cubicBezTo>
                <a:cubicBezTo>
                  <a:pt x="629317" y="750665"/>
                  <a:pt x="629984" y="750665"/>
                  <a:pt x="630746" y="750189"/>
                </a:cubicBezTo>
                <a:cubicBezTo>
                  <a:pt x="630364" y="749046"/>
                  <a:pt x="629984" y="747903"/>
                  <a:pt x="629603" y="746760"/>
                </a:cubicBezTo>
                <a:cubicBezTo>
                  <a:pt x="629507" y="746760"/>
                  <a:pt x="629317" y="746950"/>
                  <a:pt x="629222" y="746950"/>
                </a:cubicBezTo>
                <a:cubicBezTo>
                  <a:pt x="628269" y="745712"/>
                  <a:pt x="626269" y="745236"/>
                  <a:pt x="624459" y="746950"/>
                </a:cubicBezTo>
                <a:close/>
                <a:moveTo>
                  <a:pt x="651415" y="856774"/>
                </a:moveTo>
                <a:cubicBezTo>
                  <a:pt x="641795" y="832009"/>
                  <a:pt x="627412" y="809911"/>
                  <a:pt x="610553" y="791242"/>
                </a:cubicBezTo>
                <a:cubicBezTo>
                  <a:pt x="624840" y="818769"/>
                  <a:pt x="632936" y="840296"/>
                  <a:pt x="651415" y="856774"/>
                </a:cubicBezTo>
                <a:close/>
                <a:moveTo>
                  <a:pt x="183356" y="857155"/>
                </a:moveTo>
                <a:cubicBezTo>
                  <a:pt x="179737" y="856012"/>
                  <a:pt x="175069" y="860203"/>
                  <a:pt x="179165" y="864775"/>
                </a:cubicBezTo>
                <a:cubicBezTo>
                  <a:pt x="183452" y="863346"/>
                  <a:pt x="185071" y="860870"/>
                  <a:pt x="183356" y="857155"/>
                </a:cubicBezTo>
                <a:close/>
                <a:moveTo>
                  <a:pt x="383762" y="877443"/>
                </a:moveTo>
                <a:cubicBezTo>
                  <a:pt x="387191" y="876491"/>
                  <a:pt x="390334" y="874014"/>
                  <a:pt x="391001" y="871252"/>
                </a:cubicBezTo>
                <a:cubicBezTo>
                  <a:pt x="386905" y="864870"/>
                  <a:pt x="377857" y="867251"/>
                  <a:pt x="374809" y="873347"/>
                </a:cubicBezTo>
                <a:cubicBezTo>
                  <a:pt x="376047" y="877253"/>
                  <a:pt x="379381" y="878205"/>
                  <a:pt x="382714" y="877633"/>
                </a:cubicBezTo>
                <a:cubicBezTo>
                  <a:pt x="379476" y="878396"/>
                  <a:pt x="376428" y="880205"/>
                  <a:pt x="373856" y="883349"/>
                </a:cubicBezTo>
                <a:cubicBezTo>
                  <a:pt x="384429" y="887063"/>
                  <a:pt x="397192" y="884492"/>
                  <a:pt x="401098" y="882206"/>
                </a:cubicBezTo>
                <a:cubicBezTo>
                  <a:pt x="395954" y="878586"/>
                  <a:pt x="389572" y="876395"/>
                  <a:pt x="383667" y="877443"/>
                </a:cubicBezTo>
                <a:close/>
                <a:moveTo>
                  <a:pt x="455009" y="955453"/>
                </a:moveTo>
                <a:cubicBezTo>
                  <a:pt x="453200" y="951548"/>
                  <a:pt x="449389" y="951262"/>
                  <a:pt x="444722" y="952500"/>
                </a:cubicBezTo>
                <a:cubicBezTo>
                  <a:pt x="445770" y="957739"/>
                  <a:pt x="449771" y="957739"/>
                  <a:pt x="455009" y="955453"/>
                </a:cubicBezTo>
                <a:close/>
                <a:moveTo>
                  <a:pt x="600266" y="717518"/>
                </a:moveTo>
                <a:cubicBezTo>
                  <a:pt x="595693" y="716947"/>
                  <a:pt x="593026" y="712661"/>
                  <a:pt x="586359" y="715804"/>
                </a:cubicBezTo>
                <a:cubicBezTo>
                  <a:pt x="587121" y="721519"/>
                  <a:pt x="600932" y="720852"/>
                  <a:pt x="600266" y="717518"/>
                </a:cubicBezTo>
                <a:close/>
              </a:path>
            </a:pathLst>
          </a:custGeom>
          <a:gradFill>
            <a:gsLst>
              <a:gs pos="0">
                <a:srgbClr val="751DFF"/>
              </a:gs>
              <a:gs pos="50000">
                <a:srgbClr val="BA19F9"/>
              </a:gs>
              <a:gs pos="100000">
                <a:srgbClr val="FF15F4"/>
              </a:gs>
            </a:gsLst>
            <a:lin ang="5421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E7AB134-3D0E-4949-84C9-DB9F83A4DA89}"/>
              </a:ext>
            </a:extLst>
          </p:cNvPr>
          <p:cNvSpPr txBox="1">
            <a:spLocks/>
          </p:cNvSpPr>
          <p:nvPr/>
        </p:nvSpPr>
        <p:spPr>
          <a:xfrm>
            <a:off x="2658058" y="2025578"/>
            <a:ext cx="9200567" cy="38369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B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8931FC76-AF13-458F-AC89-5EC589E4A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4CACD0-885B-4268-024C-DEFF50545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080000" cy="0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C6A354E-2BE7-4F8E-CCE6-2A6C0A1A4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1500"/>
            <a:ext cx="457200" cy="0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457056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39785BDD-4592-976F-B600-4B2DC8538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b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C016490-9BC3-7C20-7115-B30E5AD17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886" y="2440203"/>
            <a:ext cx="5995414" cy="281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706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12F95-8E35-1995-8CEB-14D214320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que 8">
            <a:extLst>
              <a:ext uri="{FF2B5EF4-FFF2-40B4-BE49-F238E27FC236}">
                <a16:creationId xmlns:a16="http://schemas.microsoft.com/office/drawing/2014/main" id="{603FEC3B-87C6-0D26-B9BC-3C393C991EB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98555"/>
            <a:ext cx="2457450" cy="26860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53A33F-6422-5956-573E-EA9694F929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674236">
            <a:off x="247792" y="770450"/>
            <a:ext cx="3522536" cy="2660639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E8C2819C-C164-FC77-8BBF-C1C2AB6F54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5805"/>
          <a:stretch/>
        </p:blipFill>
        <p:spPr>
          <a:xfrm>
            <a:off x="9222241" y="4162425"/>
            <a:ext cx="2969760" cy="269557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D680BD2-DF37-0958-EC03-01B452EA70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7" r="8170" b="8506"/>
          <a:stretch/>
        </p:blipFill>
        <p:spPr>
          <a:xfrm>
            <a:off x="216098" y="6132411"/>
            <a:ext cx="2025253" cy="6270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5E0E66-FD55-2367-525E-611EF654AEED}"/>
              </a:ext>
            </a:extLst>
          </p:cNvPr>
          <p:cNvSpPr txBox="1"/>
          <p:nvPr/>
        </p:nvSpPr>
        <p:spPr>
          <a:xfrm>
            <a:off x="2457450" y="106641"/>
            <a:ext cx="3612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Saturday : agenda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10A3E15-738D-FED3-FF26-7C9B412A1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904" y="4735981"/>
            <a:ext cx="3638184" cy="170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1D97C61-55B4-D75C-A74A-A818A6F15190}"/>
              </a:ext>
            </a:extLst>
          </p:cNvPr>
          <p:cNvGraphicFramePr>
            <a:graphicFrameLocks noGrp="1"/>
          </p:cNvGraphicFramePr>
          <p:nvPr/>
        </p:nvGraphicFramePr>
        <p:xfrm>
          <a:off x="2971721" y="739589"/>
          <a:ext cx="8999967" cy="585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9989">
                  <a:extLst>
                    <a:ext uri="{9D8B030D-6E8A-4147-A177-3AD203B41FA5}">
                      <a16:colId xmlns:a16="http://schemas.microsoft.com/office/drawing/2014/main" val="335706226"/>
                    </a:ext>
                  </a:extLst>
                </a:gridCol>
                <a:gridCol w="2999989">
                  <a:extLst>
                    <a:ext uri="{9D8B030D-6E8A-4147-A177-3AD203B41FA5}">
                      <a16:colId xmlns:a16="http://schemas.microsoft.com/office/drawing/2014/main" val="171342525"/>
                    </a:ext>
                  </a:extLst>
                </a:gridCol>
                <a:gridCol w="2999989">
                  <a:extLst>
                    <a:ext uri="{9D8B030D-6E8A-4147-A177-3AD203B41FA5}">
                      <a16:colId xmlns:a16="http://schemas.microsoft.com/office/drawing/2014/main" val="21453543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712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9h30 – 12h30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Gain an overview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Roles, tasks and responsibilities of a manager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298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Understand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What makes a manager's impact, leadership vs. management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078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Develop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motivation, goal setting &amp; delivery, communication,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683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13h30-16h30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Develop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Leading employees &amp; teams, values and teamwork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042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Learn &amp; practice</a:t>
                      </a:r>
                      <a:endParaRPr lang="en-GB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Recognize your personal motivations, define goals, identify areas of personal development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647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Reflect critically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What is a leader’s contribution to the success of an organization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82077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E41D3D4-E282-D75C-36EC-92859E966A93}"/>
              </a:ext>
            </a:extLst>
          </p:cNvPr>
          <p:cNvSpPr txBox="1"/>
          <p:nvPr/>
        </p:nvSpPr>
        <p:spPr>
          <a:xfrm rot="19640136">
            <a:off x="167895" y="4047624"/>
            <a:ext cx="3083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Patrick KIM ,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bridge-builder.de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356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12F95-8E35-1995-8CEB-14D214320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E8C2819C-C164-FC77-8BBF-C1C2AB6F54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805"/>
          <a:stretch/>
        </p:blipFill>
        <p:spPr>
          <a:xfrm>
            <a:off x="9222241" y="4162425"/>
            <a:ext cx="2969760" cy="2695575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603FEC3B-87C6-0D26-B9BC-3C393C991EB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98555"/>
            <a:ext cx="2457450" cy="268605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D680BD2-DF37-0958-EC03-01B452EA703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7" r="8170" b="8506"/>
          <a:stretch/>
        </p:blipFill>
        <p:spPr>
          <a:xfrm>
            <a:off x="216098" y="6132411"/>
            <a:ext cx="2025253" cy="6270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5E0E66-FD55-2367-525E-611EF654AEED}"/>
              </a:ext>
            </a:extLst>
          </p:cNvPr>
          <p:cNvSpPr txBox="1"/>
          <p:nvPr/>
        </p:nvSpPr>
        <p:spPr>
          <a:xfrm>
            <a:off x="3138114" y="1215126"/>
            <a:ext cx="835882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Agenda du Samedi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soir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Dinner in town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 &amp; Network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Night in a hotel THON (around Schumann)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10A3E15-738D-FED3-FF26-7C9B412A1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904" y="4735981"/>
            <a:ext cx="3638184" cy="170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070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12F95-8E35-1995-8CEB-14D214320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E8C2819C-C164-FC77-8BBF-C1C2AB6F54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805"/>
          <a:stretch/>
        </p:blipFill>
        <p:spPr>
          <a:xfrm>
            <a:off x="9222241" y="4162425"/>
            <a:ext cx="2969760" cy="2695575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603FEC3B-87C6-0D26-B9BC-3C393C991EB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98555"/>
            <a:ext cx="2457450" cy="268605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D680BD2-DF37-0958-EC03-01B452EA703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7" r="8170" b="8506"/>
          <a:stretch/>
        </p:blipFill>
        <p:spPr>
          <a:xfrm>
            <a:off x="216098" y="6132411"/>
            <a:ext cx="2025253" cy="6270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5E0E66-FD55-2367-525E-611EF654AEED}"/>
              </a:ext>
            </a:extLst>
          </p:cNvPr>
          <p:cNvSpPr txBox="1"/>
          <p:nvPr/>
        </p:nvSpPr>
        <p:spPr>
          <a:xfrm>
            <a:off x="2793831" y="464986"/>
            <a:ext cx="4482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Agenda du Dimanche 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10A3E15-738D-FED3-FF26-7C9B412A1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904" y="4735981"/>
            <a:ext cx="3638184" cy="170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ED122F-8DD6-F2D2-A27B-F30D2558C416}"/>
              </a:ext>
            </a:extLst>
          </p:cNvPr>
          <p:cNvSpPr txBox="1"/>
          <p:nvPr/>
        </p:nvSpPr>
        <p:spPr>
          <a:xfrm>
            <a:off x="1343607" y="2094138"/>
            <a:ext cx="43619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10h - 11h Track “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secteur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privé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 étapes dans la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création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d’une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entreprise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René BRANDERS   + Hadrien GREY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F62CB1-7EE5-2B10-F10E-9C2883609441}"/>
              </a:ext>
            </a:extLst>
          </p:cNvPr>
          <p:cNvSpPr txBox="1"/>
          <p:nvPr/>
        </p:nvSpPr>
        <p:spPr>
          <a:xfrm>
            <a:off x="6571861" y="1982172"/>
            <a:ext cx="52555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10h - 11h Track “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secteur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public”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spécificités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du management dans le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secteur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public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Pierre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Kerkhofs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Stéphanie BACLIN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12F6DB-1C7B-FD50-B44E-B6707A205C0C}"/>
              </a:ext>
            </a:extLst>
          </p:cNvPr>
          <p:cNvSpPr txBox="1"/>
          <p:nvPr/>
        </p:nvSpPr>
        <p:spPr>
          <a:xfrm>
            <a:off x="1343607" y="2964993"/>
            <a:ext cx="10694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11h - 12h Comment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intégrer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 respect de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l’environnement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tout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restant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rentable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efficace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? Lionel PISTONE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12h-13 h: Lunch et network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10D7A3-D416-5215-C658-18DBB3504D4D}"/>
              </a:ext>
            </a:extLst>
          </p:cNvPr>
          <p:cNvSpPr txBox="1"/>
          <p:nvPr/>
        </p:nvSpPr>
        <p:spPr>
          <a:xfrm>
            <a:off x="1343607" y="3750230"/>
            <a:ext cx="39880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13h- 14 h  Track “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secteur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privé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spécificités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d‘un travail 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independant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Wim Salmon,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Worldskills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+TBD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FE81FA-8C0F-306B-5EC3-25C87E6C8109}"/>
              </a:ext>
            </a:extLst>
          </p:cNvPr>
          <p:cNvSpPr txBox="1"/>
          <p:nvPr/>
        </p:nvSpPr>
        <p:spPr>
          <a:xfrm>
            <a:off x="6565297" y="3677578"/>
            <a:ext cx="32211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13h- 14 h  Track “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secteur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public”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gestion des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bénévoles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Jean-Gérard CLOSSET + TBD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F76D3C-2D3D-A521-688C-A0D1605A282A}"/>
              </a:ext>
            </a:extLst>
          </p:cNvPr>
          <p:cNvSpPr txBox="1"/>
          <p:nvPr/>
        </p:nvSpPr>
        <p:spPr>
          <a:xfrm>
            <a:off x="1343607" y="4894881"/>
            <a:ext cx="7356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14h - 15h Utilisation des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réseaux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sociaux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dans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business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 TARGET4BIZ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15h-15 h30 Wrap up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60820B-A13D-999B-5541-670D2EA7C065}"/>
              </a:ext>
            </a:extLst>
          </p:cNvPr>
          <p:cNvSpPr txBox="1"/>
          <p:nvPr/>
        </p:nvSpPr>
        <p:spPr>
          <a:xfrm>
            <a:off x="1343607" y="1592527"/>
            <a:ext cx="8496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h30-10h: Management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secteur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prive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secteur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public : les differences  Baudouin Durieux </a:t>
            </a:r>
          </a:p>
        </p:txBody>
      </p:sp>
    </p:spTree>
    <p:extLst>
      <p:ext uri="{BB962C8B-B14F-4D97-AF65-F5344CB8AC3E}">
        <p14:creationId xmlns:p14="http://schemas.microsoft.com/office/powerpoint/2010/main" val="528502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12F95-8E35-1995-8CEB-14D214320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E8C2819C-C164-FC77-8BBF-C1C2AB6F54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805"/>
          <a:stretch/>
        </p:blipFill>
        <p:spPr>
          <a:xfrm>
            <a:off x="9222241" y="4162425"/>
            <a:ext cx="2969760" cy="2695575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603FEC3B-87C6-0D26-B9BC-3C393C991EB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98555"/>
            <a:ext cx="2457450" cy="268605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D680BD2-DF37-0958-EC03-01B452EA703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7" r="8170" b="8506"/>
          <a:stretch/>
        </p:blipFill>
        <p:spPr>
          <a:xfrm>
            <a:off x="216098" y="6132411"/>
            <a:ext cx="2025253" cy="6270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5E0E66-FD55-2367-525E-611EF654AEED}"/>
              </a:ext>
            </a:extLst>
          </p:cNvPr>
          <p:cNvSpPr txBox="1"/>
          <p:nvPr/>
        </p:nvSpPr>
        <p:spPr>
          <a:xfrm>
            <a:off x="2803161" y="884420"/>
            <a:ext cx="3873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Détails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pratiques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10A3E15-738D-FED3-FF26-7C9B412A1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904" y="4735981"/>
            <a:ext cx="3638184" cy="170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ED122F-8DD6-F2D2-A27B-F30D2558C416}"/>
              </a:ext>
            </a:extLst>
          </p:cNvPr>
          <p:cNvSpPr txBox="1"/>
          <p:nvPr/>
        </p:nvSpPr>
        <p:spPr>
          <a:xfrm>
            <a:off x="2803161" y="2644644"/>
            <a:ext cx="73434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Lieu : bureaux de </a:t>
            </a:r>
            <a:r>
              <a:rPr kumimoji="0" lang="en-GB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Entsog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à </a:t>
            </a:r>
            <a:r>
              <a:rPr kumimoji="0" lang="en-GB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Bruxelles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GB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rond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-point Schumann)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Dates : 7 et 8 </a:t>
            </a:r>
            <a:r>
              <a:rPr kumimoji="0" lang="en-GB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septembre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Prix : 350 €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1" dirty="0">
                <a:solidFill>
                  <a:prstClr val="black"/>
                </a:solidFill>
                <a:latin typeface="Calibri" panose="020F0502020204030204"/>
              </a:rPr>
              <a:t>Le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club finance la participation d’un </a:t>
            </a:r>
            <a:r>
              <a:rPr kumimoji="0" lang="en-GB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jeune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l’inscrit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via le document </a:t>
            </a:r>
            <a:r>
              <a:rPr kumimoji="0" lang="en-GB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annexé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9640018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290</Words>
  <Application>Microsoft Office PowerPoint</Application>
  <PresentationFormat>Grand écran</PresentationFormat>
  <Paragraphs>48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-apple-system</vt:lpstr>
      <vt:lpstr>Arial</vt:lpstr>
      <vt:lpstr>Calibri</vt:lpstr>
      <vt:lpstr>Calibri Light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JL L</dc:creator>
  <cp:lastModifiedBy>JL L</cp:lastModifiedBy>
  <cp:revision>3</cp:revision>
  <dcterms:created xsi:type="dcterms:W3CDTF">2024-05-15T08:05:37Z</dcterms:created>
  <dcterms:modified xsi:type="dcterms:W3CDTF">2024-05-15T08:10:54Z</dcterms:modified>
</cp:coreProperties>
</file>